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1" r:id="rId4"/>
    <p:sldId id="267" r:id="rId5"/>
    <p:sldId id="258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3" r:id="rId14"/>
    <p:sldId id="261" r:id="rId15"/>
    <p:sldId id="280" r:id="rId16"/>
    <p:sldId id="269" r:id="rId17"/>
    <p:sldId id="270" r:id="rId18"/>
    <p:sldId id="271" r:id="rId19"/>
    <p:sldId id="27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BA177-EFBD-4DC3-A308-21F546240EDF}" v="1196" dt="2025-05-27T20:50:42.115"/>
    <p1510:client id="{8CE63173-A37D-4553-A202-A0062EECB426}" v="113" dt="2025-05-27T20:06:25.524"/>
    <p1510:client id="{982A665E-D7A1-3AD5-1582-4E400BFEFDB8}" v="13" dt="2025-05-27T19:55:33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01" autoAdjust="0"/>
  </p:normalViewPr>
  <p:slideViewPr>
    <p:cSldViewPr snapToGrid="0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asek Gabor" userId="S::valasek@inf.elte.hu::7ac2535c-d592-484d-9741-ba4b36fabb7b" providerId="AD" clId="Web-{982A665E-D7A1-3AD5-1582-4E400BFEFDB8}"/>
    <pc:docChg chg="modSld">
      <pc:chgData name="Valasek Gabor" userId="S::valasek@inf.elte.hu::7ac2535c-d592-484d-9741-ba4b36fabb7b" providerId="AD" clId="Web-{982A665E-D7A1-3AD5-1582-4E400BFEFDB8}" dt="2025-05-27T19:55:32.508" v="9" actId="20577"/>
      <pc:docMkLst>
        <pc:docMk/>
      </pc:docMkLst>
      <pc:sldChg chg="modSp">
        <pc:chgData name="Valasek Gabor" userId="S::valasek@inf.elte.hu::7ac2535c-d592-484d-9741-ba4b36fabb7b" providerId="AD" clId="Web-{982A665E-D7A1-3AD5-1582-4E400BFEFDB8}" dt="2025-05-27T19:55:32.508" v="9" actId="20577"/>
        <pc:sldMkLst>
          <pc:docMk/>
          <pc:sldMk cId="2649562103" sldId="281"/>
        </pc:sldMkLst>
        <pc:spChg chg="mod">
          <ac:chgData name="Valasek Gabor" userId="S::valasek@inf.elte.hu::7ac2535c-d592-484d-9741-ba4b36fabb7b" providerId="AD" clId="Web-{982A665E-D7A1-3AD5-1582-4E400BFEFDB8}" dt="2025-05-27T19:55:32.508" v="9" actId="20577"/>
          <ac:spMkLst>
            <pc:docMk/>
            <pc:sldMk cId="2649562103" sldId="281"/>
            <ac:spMk id="3" creationId="{F13A66E4-B867-4B4E-0E10-27699E49C1BA}"/>
          </ac:spMkLst>
        </pc:spChg>
      </pc:sldChg>
    </pc:docChg>
  </pc:docChgLst>
  <pc:docChgLst>
    <pc:chgData name="Valasek Gabor" userId="7ac2535c-d592-484d-9741-ba4b36fabb7b" providerId="ADAL" clId="{8CE63173-A37D-4553-A202-A0062EECB426}"/>
    <pc:docChg chg="undo custSel modSld">
      <pc:chgData name="Valasek Gabor" userId="7ac2535c-d592-484d-9741-ba4b36fabb7b" providerId="ADAL" clId="{8CE63173-A37D-4553-A202-A0062EECB426}" dt="2025-05-27T20:06:25.524" v="112" actId="20577"/>
      <pc:docMkLst>
        <pc:docMk/>
      </pc:docMkLst>
      <pc:sldChg chg="modSp mod modAnim">
        <pc:chgData name="Valasek Gabor" userId="7ac2535c-d592-484d-9741-ba4b36fabb7b" providerId="ADAL" clId="{8CE63173-A37D-4553-A202-A0062EECB426}" dt="2025-05-27T19:57:21.189" v="27" actId="20577"/>
        <pc:sldMkLst>
          <pc:docMk/>
          <pc:sldMk cId="2837985166" sldId="257"/>
        </pc:sldMkLst>
        <pc:spChg chg="mod">
          <ac:chgData name="Valasek Gabor" userId="7ac2535c-d592-484d-9741-ba4b36fabb7b" providerId="ADAL" clId="{8CE63173-A37D-4553-A202-A0062EECB426}" dt="2025-05-27T19:57:21.189" v="27" actId="20577"/>
          <ac:spMkLst>
            <pc:docMk/>
            <pc:sldMk cId="2837985166" sldId="257"/>
            <ac:spMk id="3" creationId="{362F48FD-A756-A273-AAFA-241F5C3120BB}"/>
          </ac:spMkLst>
        </pc:spChg>
      </pc:sldChg>
      <pc:sldChg chg="modSp mod">
        <pc:chgData name="Valasek Gabor" userId="7ac2535c-d592-484d-9741-ba4b36fabb7b" providerId="ADAL" clId="{8CE63173-A37D-4553-A202-A0062EECB426}" dt="2025-05-27T20:05:40.151" v="110" actId="20577"/>
        <pc:sldMkLst>
          <pc:docMk/>
          <pc:sldMk cId="2687656204" sldId="259"/>
        </pc:sldMkLst>
        <pc:spChg chg="mod">
          <ac:chgData name="Valasek Gabor" userId="7ac2535c-d592-484d-9741-ba4b36fabb7b" providerId="ADAL" clId="{8CE63173-A37D-4553-A202-A0062EECB426}" dt="2025-05-27T20:05:40.151" v="110" actId="20577"/>
          <ac:spMkLst>
            <pc:docMk/>
            <pc:sldMk cId="2687656204" sldId="259"/>
            <ac:spMk id="3" creationId="{BE338E33-62AC-7B61-7B07-B75C6331D296}"/>
          </ac:spMkLst>
        </pc:spChg>
      </pc:sldChg>
      <pc:sldChg chg="modSp mod">
        <pc:chgData name="Valasek Gabor" userId="7ac2535c-d592-484d-9741-ba4b36fabb7b" providerId="ADAL" clId="{8CE63173-A37D-4553-A202-A0062EECB426}" dt="2025-05-27T20:06:25.524" v="112" actId="20577"/>
        <pc:sldMkLst>
          <pc:docMk/>
          <pc:sldMk cId="339830216" sldId="265"/>
        </pc:sldMkLst>
        <pc:spChg chg="mod">
          <ac:chgData name="Valasek Gabor" userId="7ac2535c-d592-484d-9741-ba4b36fabb7b" providerId="ADAL" clId="{8CE63173-A37D-4553-A202-A0062EECB426}" dt="2025-05-27T20:06:25.524" v="112" actId="20577"/>
          <ac:spMkLst>
            <pc:docMk/>
            <pc:sldMk cId="339830216" sldId="265"/>
            <ac:spMk id="3" creationId="{F20E59B3-E0EA-D0B8-54EA-F51DECBA05DF}"/>
          </ac:spMkLst>
        </pc:spChg>
      </pc:sldChg>
      <pc:sldChg chg="modSp mod">
        <pc:chgData name="Valasek Gabor" userId="7ac2535c-d592-484d-9741-ba4b36fabb7b" providerId="ADAL" clId="{8CE63173-A37D-4553-A202-A0062EECB426}" dt="2025-05-27T19:57:44.538" v="54" actId="20577"/>
        <pc:sldMkLst>
          <pc:docMk/>
          <pc:sldMk cId="2831866911" sldId="275"/>
        </pc:sldMkLst>
        <pc:spChg chg="mod">
          <ac:chgData name="Valasek Gabor" userId="7ac2535c-d592-484d-9741-ba4b36fabb7b" providerId="ADAL" clId="{8CE63173-A37D-4553-A202-A0062EECB426}" dt="2025-05-27T19:57:44.538" v="54" actId="20577"/>
          <ac:spMkLst>
            <pc:docMk/>
            <pc:sldMk cId="2831866911" sldId="275"/>
            <ac:spMk id="3" creationId="{EFD0639C-EB93-E3AD-D38F-7B3BBB5F1511}"/>
          </ac:spMkLst>
        </pc:spChg>
        <pc:spChg chg="mod">
          <ac:chgData name="Valasek Gabor" userId="7ac2535c-d592-484d-9741-ba4b36fabb7b" providerId="ADAL" clId="{8CE63173-A37D-4553-A202-A0062EECB426}" dt="2025-05-27T19:57:39.416" v="46" actId="20577"/>
          <ac:spMkLst>
            <pc:docMk/>
            <pc:sldMk cId="2831866911" sldId="275"/>
            <ac:spMk id="12" creationId="{16494B3A-5B46-57B9-D284-859944145F79}"/>
          </ac:spMkLst>
        </pc:spChg>
      </pc:sldChg>
      <pc:sldChg chg="modSp mod">
        <pc:chgData name="Valasek Gabor" userId="7ac2535c-d592-484d-9741-ba4b36fabb7b" providerId="ADAL" clId="{8CE63173-A37D-4553-A202-A0062EECB426}" dt="2025-05-27T19:57:59.702" v="57" actId="20577"/>
        <pc:sldMkLst>
          <pc:docMk/>
          <pc:sldMk cId="2743561045" sldId="276"/>
        </pc:sldMkLst>
        <pc:spChg chg="mod">
          <ac:chgData name="Valasek Gabor" userId="7ac2535c-d592-484d-9741-ba4b36fabb7b" providerId="ADAL" clId="{8CE63173-A37D-4553-A202-A0062EECB426}" dt="2025-05-27T19:57:49.330" v="56" actId="20577"/>
          <ac:spMkLst>
            <pc:docMk/>
            <pc:sldMk cId="2743561045" sldId="276"/>
            <ac:spMk id="3" creationId="{E6EFF0B5-F040-10BD-2AFC-5D5455269AC4}"/>
          </ac:spMkLst>
        </pc:spChg>
        <pc:spChg chg="mod">
          <ac:chgData name="Valasek Gabor" userId="7ac2535c-d592-484d-9741-ba4b36fabb7b" providerId="ADAL" clId="{8CE63173-A37D-4553-A202-A0062EECB426}" dt="2025-05-27T19:57:59.702" v="57" actId="20577"/>
          <ac:spMkLst>
            <pc:docMk/>
            <pc:sldMk cId="2743561045" sldId="276"/>
            <ac:spMk id="6" creationId="{3E9234D7-AD05-628C-D250-768107BF093B}"/>
          </ac:spMkLst>
        </pc:spChg>
      </pc:sldChg>
      <pc:sldChg chg="modSp">
        <pc:chgData name="Valasek Gabor" userId="7ac2535c-d592-484d-9741-ba4b36fabb7b" providerId="ADAL" clId="{8CE63173-A37D-4553-A202-A0062EECB426}" dt="2025-05-27T19:58:56.103" v="59" actId="20577"/>
        <pc:sldMkLst>
          <pc:docMk/>
          <pc:sldMk cId="1220415902" sldId="279"/>
        </pc:sldMkLst>
        <pc:spChg chg="mod">
          <ac:chgData name="Valasek Gabor" userId="7ac2535c-d592-484d-9741-ba4b36fabb7b" providerId="ADAL" clId="{8CE63173-A37D-4553-A202-A0062EECB426}" dt="2025-05-27T19:58:56.103" v="59" actId="20577"/>
          <ac:spMkLst>
            <pc:docMk/>
            <pc:sldMk cId="1220415902" sldId="279"/>
            <ac:spMk id="37" creationId="{1C19A118-1408-6ED9-63D2-87B468E9A495}"/>
          </ac:spMkLst>
        </pc:spChg>
      </pc:sldChg>
    </pc:docChg>
  </pc:docChgLst>
  <pc:docChgLst>
    <pc:chgData name="Viktor András Vad" userId="d3a70798-6842-41e9-879a-8116012fb4de" providerId="ADAL" clId="{69BBA177-EFBD-4DC3-A308-21F546240EDF}"/>
    <pc:docChg chg="undo custSel addSld delSld modSld sldOrd">
      <pc:chgData name="Viktor András Vad" userId="d3a70798-6842-41e9-879a-8116012fb4de" providerId="ADAL" clId="{69BBA177-EFBD-4DC3-A308-21F546240EDF}" dt="2025-05-28T11:21:52.039" v="3582" actId="20577"/>
      <pc:docMkLst>
        <pc:docMk/>
      </pc:docMkLst>
      <pc:sldChg chg="modNotesTx">
        <pc:chgData name="Viktor András Vad" userId="d3a70798-6842-41e9-879a-8116012fb4de" providerId="ADAL" clId="{69BBA177-EFBD-4DC3-A308-21F546240EDF}" dt="2025-05-27T10:46:17.153" v="2833" actId="20577"/>
        <pc:sldMkLst>
          <pc:docMk/>
          <pc:sldMk cId="534394758" sldId="256"/>
        </pc:sldMkLst>
      </pc:sldChg>
      <pc:sldChg chg="modSp mod modAnim">
        <pc:chgData name="Viktor András Vad" userId="d3a70798-6842-41e9-879a-8116012fb4de" providerId="ADAL" clId="{69BBA177-EFBD-4DC3-A308-21F546240EDF}" dt="2025-05-26T22:44:28.756" v="2531" actId="27636"/>
        <pc:sldMkLst>
          <pc:docMk/>
          <pc:sldMk cId="2837985166" sldId="257"/>
        </pc:sldMkLst>
        <pc:spChg chg="mod">
          <ac:chgData name="Viktor András Vad" userId="d3a70798-6842-41e9-879a-8116012fb4de" providerId="ADAL" clId="{69BBA177-EFBD-4DC3-A308-21F546240EDF}" dt="2025-05-26T22:44:28.756" v="2531" actId="27636"/>
          <ac:spMkLst>
            <pc:docMk/>
            <pc:sldMk cId="2837985166" sldId="257"/>
            <ac:spMk id="3" creationId="{362F48FD-A756-A273-AAFA-241F5C3120BB}"/>
          </ac:spMkLst>
        </pc:spChg>
      </pc:sldChg>
      <pc:sldChg chg="addSp modSp mod modNotesTx">
        <pc:chgData name="Viktor András Vad" userId="d3a70798-6842-41e9-879a-8116012fb4de" providerId="ADAL" clId="{69BBA177-EFBD-4DC3-A308-21F546240EDF}" dt="2025-05-26T19:52:23.736" v="571" actId="20577"/>
        <pc:sldMkLst>
          <pc:docMk/>
          <pc:sldMk cId="3883174082" sldId="258"/>
        </pc:sldMkLst>
        <pc:spChg chg="mod">
          <ac:chgData name="Viktor András Vad" userId="d3a70798-6842-41e9-879a-8116012fb4de" providerId="ADAL" clId="{69BBA177-EFBD-4DC3-A308-21F546240EDF}" dt="2025-05-26T19:06:38.463" v="190" actId="14100"/>
          <ac:spMkLst>
            <pc:docMk/>
            <pc:sldMk cId="3883174082" sldId="258"/>
            <ac:spMk id="3" creationId="{D84DCF98-CA7C-72F1-A6EA-8AF04D6362CD}"/>
          </ac:spMkLst>
        </pc:spChg>
        <pc:spChg chg="add mod">
          <ac:chgData name="Viktor András Vad" userId="d3a70798-6842-41e9-879a-8116012fb4de" providerId="ADAL" clId="{69BBA177-EFBD-4DC3-A308-21F546240EDF}" dt="2025-05-26T19:08:14.260" v="199"/>
          <ac:spMkLst>
            <pc:docMk/>
            <pc:sldMk cId="3883174082" sldId="258"/>
            <ac:spMk id="4" creationId="{FCC5188B-FED0-F467-23B9-260755179942}"/>
          </ac:spMkLst>
        </pc:spChg>
        <pc:spChg chg="add mod">
          <ac:chgData name="Viktor András Vad" userId="d3a70798-6842-41e9-879a-8116012fb4de" providerId="ADAL" clId="{69BBA177-EFBD-4DC3-A308-21F546240EDF}" dt="2025-05-26T19:12:50.182" v="417" actId="1038"/>
          <ac:spMkLst>
            <pc:docMk/>
            <pc:sldMk cId="3883174082" sldId="258"/>
            <ac:spMk id="18" creationId="{DD9C6B2B-ACDC-B62C-3A1F-F51C7CEC91E7}"/>
          </ac:spMkLst>
        </pc:spChg>
        <pc:spChg chg="add mod">
          <ac:chgData name="Viktor András Vad" userId="d3a70798-6842-41e9-879a-8116012fb4de" providerId="ADAL" clId="{69BBA177-EFBD-4DC3-A308-21F546240EDF}" dt="2025-05-26T19:13:01.433" v="419" actId="1076"/>
          <ac:spMkLst>
            <pc:docMk/>
            <pc:sldMk cId="3883174082" sldId="258"/>
            <ac:spMk id="19" creationId="{3093DED4-8234-DA64-E1BD-DF558DEB0A1C}"/>
          </ac:spMkLst>
        </pc:spChg>
        <pc:spChg chg="add mod">
          <ac:chgData name="Viktor András Vad" userId="d3a70798-6842-41e9-879a-8116012fb4de" providerId="ADAL" clId="{69BBA177-EFBD-4DC3-A308-21F546240EDF}" dt="2025-05-26T19:13:23.288" v="421" actId="1076"/>
          <ac:spMkLst>
            <pc:docMk/>
            <pc:sldMk cId="3883174082" sldId="258"/>
            <ac:spMk id="20" creationId="{A5D0D30C-FB40-B2D9-B6C3-03B5FE471492}"/>
          </ac:spMkLst>
        </pc:spChg>
        <pc:spChg chg="add mod">
          <ac:chgData name="Viktor András Vad" userId="d3a70798-6842-41e9-879a-8116012fb4de" providerId="ADAL" clId="{69BBA177-EFBD-4DC3-A308-21F546240EDF}" dt="2025-05-26T19:13:23.288" v="421" actId="1076"/>
          <ac:spMkLst>
            <pc:docMk/>
            <pc:sldMk cId="3883174082" sldId="258"/>
            <ac:spMk id="21" creationId="{179618C2-BD82-DC4D-7F5E-E56E59F4ACA1}"/>
          </ac:spMkLst>
        </pc:spChg>
        <pc:spChg chg="add mod">
          <ac:chgData name="Viktor András Vad" userId="d3a70798-6842-41e9-879a-8116012fb4de" providerId="ADAL" clId="{69BBA177-EFBD-4DC3-A308-21F546240EDF}" dt="2025-05-26T19:20:01.363" v="458" actId="1076"/>
          <ac:spMkLst>
            <pc:docMk/>
            <pc:sldMk cId="3883174082" sldId="258"/>
            <ac:spMk id="32" creationId="{E9E2F54F-0808-D818-ACE4-623D051C946E}"/>
          </ac:spMkLst>
        </pc:spChg>
        <pc:spChg chg="add mod">
          <ac:chgData name="Viktor András Vad" userId="d3a70798-6842-41e9-879a-8116012fb4de" providerId="ADAL" clId="{69BBA177-EFBD-4DC3-A308-21F546240EDF}" dt="2025-05-26T19:20:43.578" v="466" actId="1076"/>
          <ac:spMkLst>
            <pc:docMk/>
            <pc:sldMk cId="3883174082" sldId="258"/>
            <ac:spMk id="33" creationId="{EC2BD5B4-EFDC-91D5-38B3-6641B73FF12A}"/>
          </ac:spMkLst>
        </pc:spChg>
        <pc:spChg chg="add mod">
          <ac:chgData name="Viktor András Vad" userId="d3a70798-6842-41e9-879a-8116012fb4de" providerId="ADAL" clId="{69BBA177-EFBD-4DC3-A308-21F546240EDF}" dt="2025-05-26T19:20:55.556" v="470" actId="20577"/>
          <ac:spMkLst>
            <pc:docMk/>
            <pc:sldMk cId="3883174082" sldId="258"/>
            <ac:spMk id="34" creationId="{633149BF-F78F-7837-7610-A8814EE5BB02}"/>
          </ac:spMkLst>
        </pc:spChg>
        <pc:spChg chg="add mod">
          <ac:chgData name="Viktor András Vad" userId="d3a70798-6842-41e9-879a-8116012fb4de" providerId="ADAL" clId="{69BBA177-EFBD-4DC3-A308-21F546240EDF}" dt="2025-05-26T19:21:12.150" v="475" actId="20577"/>
          <ac:spMkLst>
            <pc:docMk/>
            <pc:sldMk cId="3883174082" sldId="258"/>
            <ac:spMk id="35" creationId="{31F82043-5FBC-C0B6-2FFF-8A35016630C0}"/>
          </ac:spMkLst>
        </pc:spChg>
        <pc:spChg chg="add mod">
          <ac:chgData name="Viktor András Vad" userId="d3a70798-6842-41e9-879a-8116012fb4de" providerId="ADAL" clId="{69BBA177-EFBD-4DC3-A308-21F546240EDF}" dt="2025-05-26T19:22:01.999" v="480" actId="208"/>
          <ac:spMkLst>
            <pc:docMk/>
            <pc:sldMk cId="3883174082" sldId="258"/>
            <ac:spMk id="36" creationId="{1A2BEB62-EBB1-169D-B37B-EBF57BF89096}"/>
          </ac:spMkLst>
        </pc:spChg>
        <pc:spChg chg="add mod">
          <ac:chgData name="Viktor András Vad" userId="d3a70798-6842-41e9-879a-8116012fb4de" providerId="ADAL" clId="{69BBA177-EFBD-4DC3-A308-21F546240EDF}" dt="2025-05-26T19:22:44.578" v="486" actId="1076"/>
          <ac:spMkLst>
            <pc:docMk/>
            <pc:sldMk cId="3883174082" sldId="258"/>
            <ac:spMk id="37" creationId="{1A076C21-6730-5E54-28F2-7BFB349C3098}"/>
          </ac:spMkLst>
        </pc:spChg>
        <pc:spChg chg="add mod">
          <ac:chgData name="Viktor András Vad" userId="d3a70798-6842-41e9-879a-8116012fb4de" providerId="ADAL" clId="{69BBA177-EFBD-4DC3-A308-21F546240EDF}" dt="2025-05-26T19:23:08.838" v="489" actId="1076"/>
          <ac:spMkLst>
            <pc:docMk/>
            <pc:sldMk cId="3883174082" sldId="258"/>
            <ac:spMk id="38" creationId="{12747A8D-0846-BF1B-7A8D-22F9A44E5843}"/>
          </ac:spMkLst>
        </pc:spChg>
        <pc:spChg chg="add mod">
          <ac:chgData name="Viktor András Vad" userId="d3a70798-6842-41e9-879a-8116012fb4de" providerId="ADAL" clId="{69BBA177-EFBD-4DC3-A308-21F546240EDF}" dt="2025-05-26T19:23:22.858" v="493" actId="20577"/>
          <ac:spMkLst>
            <pc:docMk/>
            <pc:sldMk cId="3883174082" sldId="258"/>
            <ac:spMk id="39" creationId="{D783A406-E5EA-D05B-93DC-B5EC3A1A9F86}"/>
          </ac:spMkLst>
        </pc:spChg>
        <pc:cxnChg chg="add mod">
          <ac:chgData name="Viktor András Vad" userId="d3a70798-6842-41e9-879a-8116012fb4de" providerId="ADAL" clId="{69BBA177-EFBD-4DC3-A308-21F546240EDF}" dt="2025-05-26T19:09:07.782" v="202" actId="208"/>
          <ac:cxnSpMkLst>
            <pc:docMk/>
            <pc:sldMk cId="3883174082" sldId="258"/>
            <ac:cxnSpMk id="6" creationId="{335FFC3A-94A7-635F-5E6E-657B92FDB3C4}"/>
          </ac:cxnSpMkLst>
        </pc:cxnChg>
        <pc:cxnChg chg="add mod">
          <ac:chgData name="Viktor András Vad" userId="d3a70798-6842-41e9-879a-8116012fb4de" providerId="ADAL" clId="{69BBA177-EFBD-4DC3-A308-21F546240EDF}" dt="2025-05-26T19:09:19.327" v="257" actId="1037"/>
          <ac:cxnSpMkLst>
            <pc:docMk/>
            <pc:sldMk cId="3883174082" sldId="258"/>
            <ac:cxnSpMk id="7" creationId="{1A9DDB91-289A-331E-7C30-C664C93B54D4}"/>
          </ac:cxnSpMkLst>
        </pc:cxnChg>
        <pc:cxnChg chg="add mod">
          <ac:chgData name="Viktor András Vad" userId="d3a70798-6842-41e9-879a-8116012fb4de" providerId="ADAL" clId="{69BBA177-EFBD-4DC3-A308-21F546240EDF}" dt="2025-05-26T19:09:37.407" v="336" actId="1037"/>
          <ac:cxnSpMkLst>
            <pc:docMk/>
            <pc:sldMk cId="3883174082" sldId="258"/>
            <ac:cxnSpMk id="8" creationId="{EA2F7993-119C-A610-C09F-74C59103A966}"/>
          </ac:cxnSpMkLst>
        </pc:cxnChg>
        <pc:cxnChg chg="add mod">
          <ac:chgData name="Viktor András Vad" userId="d3a70798-6842-41e9-879a-8116012fb4de" providerId="ADAL" clId="{69BBA177-EFBD-4DC3-A308-21F546240EDF}" dt="2025-05-26T19:11:34.501" v="348" actId="1036"/>
          <ac:cxnSpMkLst>
            <pc:docMk/>
            <pc:sldMk cId="3883174082" sldId="258"/>
            <ac:cxnSpMk id="9" creationId="{7CD932EF-33D3-40D1-BB57-15E167F935C6}"/>
          </ac:cxnSpMkLst>
        </pc:cxnChg>
        <pc:cxnChg chg="add mod">
          <ac:chgData name="Viktor András Vad" userId="d3a70798-6842-41e9-879a-8116012fb4de" providerId="ADAL" clId="{69BBA177-EFBD-4DC3-A308-21F546240EDF}" dt="2025-05-26T19:10:30.938" v="344" actId="14100"/>
          <ac:cxnSpMkLst>
            <pc:docMk/>
            <pc:sldMk cId="3883174082" sldId="258"/>
            <ac:cxnSpMk id="10" creationId="{609A5137-5DA3-AB26-C13D-962C4503292F}"/>
          </ac:cxnSpMkLst>
        </pc:cxnChg>
        <pc:cxnChg chg="add mod">
          <ac:chgData name="Viktor András Vad" userId="d3a70798-6842-41e9-879a-8116012fb4de" providerId="ADAL" clId="{69BBA177-EFBD-4DC3-A308-21F546240EDF}" dt="2025-05-26T19:10:30.938" v="344" actId="14100"/>
          <ac:cxnSpMkLst>
            <pc:docMk/>
            <pc:sldMk cId="3883174082" sldId="258"/>
            <ac:cxnSpMk id="11" creationId="{AF974097-2008-82F8-6F56-8508F8756C0F}"/>
          </ac:cxnSpMkLst>
        </pc:cxnChg>
        <pc:cxnChg chg="add mod">
          <ac:chgData name="Viktor András Vad" userId="d3a70798-6842-41e9-879a-8116012fb4de" providerId="ADAL" clId="{69BBA177-EFBD-4DC3-A308-21F546240EDF}" dt="2025-05-26T19:11:41.299" v="350" actId="1037"/>
          <ac:cxnSpMkLst>
            <pc:docMk/>
            <pc:sldMk cId="3883174082" sldId="258"/>
            <ac:cxnSpMk id="16" creationId="{61573617-34F5-4615-7453-B1A9E54CA31D}"/>
          </ac:cxnSpMkLst>
        </pc:cxnChg>
        <pc:cxnChg chg="add mod">
          <ac:chgData name="Viktor András Vad" userId="d3a70798-6842-41e9-879a-8116012fb4de" providerId="ADAL" clId="{69BBA177-EFBD-4DC3-A308-21F546240EDF}" dt="2025-05-26T19:10:38.615" v="346" actId="1076"/>
          <ac:cxnSpMkLst>
            <pc:docMk/>
            <pc:sldMk cId="3883174082" sldId="258"/>
            <ac:cxnSpMk id="17" creationId="{076DE97C-EF1C-5B41-7AD0-B4306DE01EA1}"/>
          </ac:cxnSpMkLst>
        </pc:cxnChg>
        <pc:cxnChg chg="add mod">
          <ac:chgData name="Viktor András Vad" userId="d3a70798-6842-41e9-879a-8116012fb4de" providerId="ADAL" clId="{69BBA177-EFBD-4DC3-A308-21F546240EDF}" dt="2025-05-26T19:18:24.090" v="446" actId="14100"/>
          <ac:cxnSpMkLst>
            <pc:docMk/>
            <pc:sldMk cId="3883174082" sldId="258"/>
            <ac:cxnSpMk id="23" creationId="{BB3A83A9-1661-C595-366A-9E2187A80607}"/>
          </ac:cxnSpMkLst>
        </pc:cxnChg>
        <pc:cxnChg chg="add mod">
          <ac:chgData name="Viktor András Vad" userId="d3a70798-6842-41e9-879a-8116012fb4de" providerId="ADAL" clId="{69BBA177-EFBD-4DC3-A308-21F546240EDF}" dt="2025-05-26T19:21:42.097" v="478" actId="1036"/>
          <ac:cxnSpMkLst>
            <pc:docMk/>
            <pc:sldMk cId="3883174082" sldId="258"/>
            <ac:cxnSpMk id="25" creationId="{814C6D16-25A8-FDBD-D712-280085961067}"/>
          </ac:cxnSpMkLst>
        </pc:cxnChg>
        <pc:cxnChg chg="add mod">
          <ac:chgData name="Viktor András Vad" userId="d3a70798-6842-41e9-879a-8116012fb4de" providerId="ADAL" clId="{69BBA177-EFBD-4DC3-A308-21F546240EDF}" dt="2025-05-26T19:18:44.943" v="448" actId="208"/>
          <ac:cxnSpMkLst>
            <pc:docMk/>
            <pc:sldMk cId="3883174082" sldId="258"/>
            <ac:cxnSpMk id="31" creationId="{5A95192D-27F1-ABBD-07B8-0342FF5EEE12}"/>
          </ac:cxnSpMkLst>
        </pc:cxnChg>
      </pc:sldChg>
      <pc:sldChg chg="modSp mod">
        <pc:chgData name="Viktor András Vad" userId="d3a70798-6842-41e9-879a-8116012fb4de" providerId="ADAL" clId="{69BBA177-EFBD-4DC3-A308-21F546240EDF}" dt="2025-05-28T10:38:42.097" v="3521" actId="20577"/>
        <pc:sldMkLst>
          <pc:docMk/>
          <pc:sldMk cId="2687656204" sldId="259"/>
        </pc:sldMkLst>
        <pc:spChg chg="mod">
          <ac:chgData name="Viktor András Vad" userId="d3a70798-6842-41e9-879a-8116012fb4de" providerId="ADAL" clId="{69BBA177-EFBD-4DC3-A308-21F546240EDF}" dt="2025-05-28T10:38:42.097" v="3521" actId="20577"/>
          <ac:spMkLst>
            <pc:docMk/>
            <pc:sldMk cId="2687656204" sldId="259"/>
            <ac:spMk id="3" creationId="{BE338E33-62AC-7B61-7B07-B75C6331D296}"/>
          </ac:spMkLst>
        </pc:spChg>
      </pc:sldChg>
      <pc:sldChg chg="del ord">
        <pc:chgData name="Viktor András Vad" userId="d3a70798-6842-41e9-879a-8116012fb4de" providerId="ADAL" clId="{69BBA177-EFBD-4DC3-A308-21F546240EDF}" dt="2025-05-26T21:05:02.480" v="1562" actId="47"/>
        <pc:sldMkLst>
          <pc:docMk/>
          <pc:sldMk cId="2646322734" sldId="260"/>
        </pc:sldMkLst>
      </pc:sldChg>
      <pc:sldChg chg="del">
        <pc:chgData name="Viktor András Vad" userId="d3a70798-6842-41e9-879a-8116012fb4de" providerId="ADAL" clId="{69BBA177-EFBD-4DC3-A308-21F546240EDF}" dt="2025-05-26T22:09:15.375" v="2236" actId="47"/>
        <pc:sldMkLst>
          <pc:docMk/>
          <pc:sldMk cId="3216586533" sldId="262"/>
        </pc:sldMkLst>
      </pc:sldChg>
      <pc:sldChg chg="addSp delSp modSp mod modAnim modNotesTx">
        <pc:chgData name="Viktor András Vad" userId="d3a70798-6842-41e9-879a-8116012fb4de" providerId="ADAL" clId="{69BBA177-EFBD-4DC3-A308-21F546240EDF}" dt="2025-05-28T10:47:47.413" v="3564" actId="20577"/>
        <pc:sldMkLst>
          <pc:docMk/>
          <pc:sldMk cId="940136275" sldId="263"/>
        </pc:sldMkLst>
        <pc:spChg chg="mod">
          <ac:chgData name="Viktor András Vad" userId="d3a70798-6842-41e9-879a-8116012fb4de" providerId="ADAL" clId="{69BBA177-EFBD-4DC3-A308-21F546240EDF}" dt="2025-05-26T22:15:08.465" v="2261" actId="20577"/>
          <ac:spMkLst>
            <pc:docMk/>
            <pc:sldMk cId="940136275" sldId="263"/>
            <ac:spMk id="3" creationId="{5CDD4746-71DA-EE14-5E46-4A2D75D7AD41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26" creationId="{CED0CEC6-B050-2950-E740-847C55EE65D9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35" creationId="{9A14AD72-ED8D-828E-3E1A-65A7C3EE5C03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36" creationId="{D7904BCE-3BE0-F62D-6552-7FEDA4760C4E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38" creationId="{54FCA2C3-A813-F922-5C16-E28B5D9F5E10}"/>
          </ac:spMkLst>
        </pc:spChg>
        <pc:spChg chg="add mod ord">
          <ac:chgData name="Viktor András Vad" userId="d3a70798-6842-41e9-879a-8116012fb4de" providerId="ADAL" clId="{69BBA177-EFBD-4DC3-A308-21F546240EDF}" dt="2025-05-26T21:33:19.340" v="1817" actId="167"/>
          <ac:spMkLst>
            <pc:docMk/>
            <pc:sldMk cId="940136275" sldId="263"/>
            <ac:spMk id="42" creationId="{66A875A7-1BF9-0E7E-49C8-9F5D936FAE85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44" creationId="{B87B6378-C806-CE4C-2B49-ED7751C219A4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45" creationId="{B0AF0FD6-9569-9B4A-79E3-89B53140D3C7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46" creationId="{8656C85C-DA54-5E46-ADFE-A19F3D36D9FC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47" creationId="{7F8D9DF1-19EA-57CD-B63B-598948526900}"/>
          </ac:spMkLst>
        </pc:spChg>
        <pc:spChg chg="add mod">
          <ac:chgData name="Viktor András Vad" userId="d3a70798-6842-41e9-879a-8116012fb4de" providerId="ADAL" clId="{69BBA177-EFBD-4DC3-A308-21F546240EDF}" dt="2025-05-26T21:32:55.159" v="1816"/>
          <ac:spMkLst>
            <pc:docMk/>
            <pc:sldMk cId="940136275" sldId="263"/>
            <ac:spMk id="49" creationId="{EBF320A9-D8C2-77D2-B046-769428567741}"/>
          </ac:spMkLst>
        </pc:spChg>
        <pc:spChg chg="add mod">
          <ac:chgData name="Viktor András Vad" userId="d3a70798-6842-41e9-879a-8116012fb4de" providerId="ADAL" clId="{69BBA177-EFBD-4DC3-A308-21F546240EDF}" dt="2025-05-26T21:35:46.399" v="1823" actId="1076"/>
          <ac:spMkLst>
            <pc:docMk/>
            <pc:sldMk cId="940136275" sldId="263"/>
            <ac:spMk id="50" creationId="{5B11AAB0-8644-31E4-00B9-DA40DC75873B}"/>
          </ac:spMkLst>
        </pc:spChg>
        <pc:spChg chg="add mod">
          <ac:chgData name="Viktor András Vad" userId="d3a70798-6842-41e9-879a-8116012fb4de" providerId="ADAL" clId="{69BBA177-EFBD-4DC3-A308-21F546240EDF}" dt="2025-05-26T21:35:54.737" v="1825" actId="1076"/>
          <ac:spMkLst>
            <pc:docMk/>
            <pc:sldMk cId="940136275" sldId="263"/>
            <ac:spMk id="51" creationId="{AF3E2688-2A61-6AE7-F3C5-DE6D1657A15F}"/>
          </ac:spMkLst>
        </pc:spChg>
        <pc:spChg chg="add mod">
          <ac:chgData name="Viktor András Vad" userId="d3a70798-6842-41e9-879a-8116012fb4de" providerId="ADAL" clId="{69BBA177-EFBD-4DC3-A308-21F546240EDF}" dt="2025-05-26T21:36:02.214" v="1827" actId="1076"/>
          <ac:spMkLst>
            <pc:docMk/>
            <pc:sldMk cId="940136275" sldId="263"/>
            <ac:spMk id="52" creationId="{731C18A9-01DC-D773-2B58-2269635CE3DE}"/>
          </ac:spMkLst>
        </pc:spChg>
        <pc:spChg chg="add mod">
          <ac:chgData name="Viktor András Vad" userId="d3a70798-6842-41e9-879a-8116012fb4de" providerId="ADAL" clId="{69BBA177-EFBD-4DC3-A308-21F546240EDF}" dt="2025-05-26T21:36:16.138" v="1829" actId="1076"/>
          <ac:spMkLst>
            <pc:docMk/>
            <pc:sldMk cId="940136275" sldId="263"/>
            <ac:spMk id="53" creationId="{B0185A06-B732-CCCE-41A8-683E25F79505}"/>
          </ac:spMkLst>
        </pc:spChg>
        <pc:spChg chg="add mod">
          <ac:chgData name="Viktor András Vad" userId="d3a70798-6842-41e9-879a-8116012fb4de" providerId="ADAL" clId="{69BBA177-EFBD-4DC3-A308-21F546240EDF}" dt="2025-05-26T21:36:16.138" v="1829" actId="1076"/>
          <ac:spMkLst>
            <pc:docMk/>
            <pc:sldMk cId="940136275" sldId="263"/>
            <ac:spMk id="54" creationId="{9F6B3048-5DBB-B114-FB7F-6C0FF52115D5}"/>
          </ac:spMkLst>
        </pc:spChg>
        <pc:spChg chg="add mod">
          <ac:chgData name="Viktor András Vad" userId="d3a70798-6842-41e9-879a-8116012fb4de" providerId="ADAL" clId="{69BBA177-EFBD-4DC3-A308-21F546240EDF}" dt="2025-05-26T21:36:16.138" v="1829" actId="1076"/>
          <ac:spMkLst>
            <pc:docMk/>
            <pc:sldMk cId="940136275" sldId="263"/>
            <ac:spMk id="55" creationId="{75948B82-6AD7-35BD-1475-922C79059DF8}"/>
          </ac:spMkLst>
        </pc:spChg>
        <pc:spChg chg="add mod">
          <ac:chgData name="Viktor András Vad" userId="d3a70798-6842-41e9-879a-8116012fb4de" providerId="ADAL" clId="{69BBA177-EFBD-4DC3-A308-21F546240EDF}" dt="2025-05-26T21:36:22.909" v="1831" actId="1076"/>
          <ac:spMkLst>
            <pc:docMk/>
            <pc:sldMk cId="940136275" sldId="263"/>
            <ac:spMk id="56" creationId="{789A3A1F-A5F7-A283-7CB1-7A96E1EF9320}"/>
          </ac:spMkLst>
        </pc:spChg>
        <pc:spChg chg="add mod">
          <ac:chgData name="Viktor András Vad" userId="d3a70798-6842-41e9-879a-8116012fb4de" providerId="ADAL" clId="{69BBA177-EFBD-4DC3-A308-21F546240EDF}" dt="2025-05-26T21:36:22.909" v="1831" actId="1076"/>
          <ac:spMkLst>
            <pc:docMk/>
            <pc:sldMk cId="940136275" sldId="263"/>
            <ac:spMk id="57" creationId="{E9D5E624-D38E-8AE4-F122-B2CC65EE89D7}"/>
          </ac:spMkLst>
        </pc:spChg>
        <pc:spChg chg="add mod">
          <ac:chgData name="Viktor András Vad" userId="d3a70798-6842-41e9-879a-8116012fb4de" providerId="ADAL" clId="{69BBA177-EFBD-4DC3-A308-21F546240EDF}" dt="2025-05-26T21:36:22.909" v="1831" actId="1076"/>
          <ac:spMkLst>
            <pc:docMk/>
            <pc:sldMk cId="940136275" sldId="263"/>
            <ac:spMk id="58" creationId="{74BD25DD-B4BE-B129-106A-4DE7FC3157F0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59" creationId="{0690AB6B-25FD-BDBD-E0CE-63F07B1B2761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0" creationId="{5FB1CF64-69DA-9BDE-E09F-D4A67687BA21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1" creationId="{3D3C7477-FC7B-19B6-24C0-5B513CAC5124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2" creationId="{50798CB0-2698-35F6-7B96-2A08D345DB2B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3" creationId="{F0EBFFDD-19A9-9855-5632-61881049EB78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4" creationId="{AEDD7C5B-7560-84DF-C759-7ECC029360F8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5" creationId="{D58C76D4-D13D-4537-D34B-FCD267C36522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6" creationId="{20CDCF82-DDEE-503F-BB48-B96B9056E35D}"/>
          </ac:spMkLst>
        </pc:spChg>
        <pc:spChg chg="add mod">
          <ac:chgData name="Viktor András Vad" userId="d3a70798-6842-41e9-879a-8116012fb4de" providerId="ADAL" clId="{69BBA177-EFBD-4DC3-A308-21F546240EDF}" dt="2025-05-26T21:36:41.984" v="1833" actId="1076"/>
          <ac:spMkLst>
            <pc:docMk/>
            <pc:sldMk cId="940136275" sldId="263"/>
            <ac:spMk id="67" creationId="{6D76D1B4-E20B-88B9-9936-A83016A44D43}"/>
          </ac:spMkLst>
        </pc:spChg>
        <pc:spChg chg="add mod">
          <ac:chgData name="Viktor András Vad" userId="d3a70798-6842-41e9-879a-8116012fb4de" providerId="ADAL" clId="{69BBA177-EFBD-4DC3-A308-21F546240EDF}" dt="2025-05-26T21:39:16.959" v="1839" actId="1076"/>
          <ac:spMkLst>
            <pc:docMk/>
            <pc:sldMk cId="940136275" sldId="263"/>
            <ac:spMk id="68" creationId="{96ABAFAE-D213-C4BD-5B04-028958903DB0}"/>
          </ac:spMkLst>
        </pc:spChg>
        <pc:spChg chg="add mod">
          <ac:chgData name="Viktor András Vad" userId="d3a70798-6842-41e9-879a-8116012fb4de" providerId="ADAL" clId="{69BBA177-EFBD-4DC3-A308-21F546240EDF}" dt="2025-05-26T21:39:26.399" v="1841" actId="1076"/>
          <ac:spMkLst>
            <pc:docMk/>
            <pc:sldMk cId="940136275" sldId="263"/>
            <ac:spMk id="69" creationId="{0F8DD75C-5A35-D160-F84C-3FE743E495EE}"/>
          </ac:spMkLst>
        </pc:spChg>
        <pc:spChg chg="add mod">
          <ac:chgData name="Viktor András Vad" userId="d3a70798-6842-41e9-879a-8116012fb4de" providerId="ADAL" clId="{69BBA177-EFBD-4DC3-A308-21F546240EDF}" dt="2025-05-26T21:39:32.903" v="1843" actId="1076"/>
          <ac:spMkLst>
            <pc:docMk/>
            <pc:sldMk cId="940136275" sldId="263"/>
            <ac:spMk id="70" creationId="{F28368D9-DD46-FA86-910B-7789D2A060AA}"/>
          </ac:spMkLst>
        </pc:spChg>
        <pc:spChg chg="add mod">
          <ac:chgData name="Viktor András Vad" userId="d3a70798-6842-41e9-879a-8116012fb4de" providerId="ADAL" clId="{69BBA177-EFBD-4DC3-A308-21F546240EDF}" dt="2025-05-26T21:40:34.919" v="1848" actId="1076"/>
          <ac:spMkLst>
            <pc:docMk/>
            <pc:sldMk cId="940136275" sldId="263"/>
            <ac:spMk id="71" creationId="{EA95AB2C-9435-0D3F-0556-0D6763525166}"/>
          </ac:spMkLst>
        </pc:spChg>
        <pc:spChg chg="add mod">
          <ac:chgData name="Viktor András Vad" userId="d3a70798-6842-41e9-879a-8116012fb4de" providerId="ADAL" clId="{69BBA177-EFBD-4DC3-A308-21F546240EDF}" dt="2025-05-26T21:40:34.919" v="1848" actId="1076"/>
          <ac:spMkLst>
            <pc:docMk/>
            <pc:sldMk cId="940136275" sldId="263"/>
            <ac:spMk id="72" creationId="{C01BA443-67B3-9FC2-C078-462F4256A0F9}"/>
          </ac:spMkLst>
        </pc:spChg>
        <pc:spChg chg="add mod">
          <ac:chgData name="Viktor András Vad" userId="d3a70798-6842-41e9-879a-8116012fb4de" providerId="ADAL" clId="{69BBA177-EFBD-4DC3-A308-21F546240EDF}" dt="2025-05-26T21:40:34.919" v="1848" actId="1076"/>
          <ac:spMkLst>
            <pc:docMk/>
            <pc:sldMk cId="940136275" sldId="263"/>
            <ac:spMk id="73" creationId="{8A1D7FF0-F49B-4C9E-5A89-BE75895D254E}"/>
          </ac:spMkLst>
        </pc:spChg>
        <pc:spChg chg="add mod">
          <ac:chgData name="Viktor András Vad" userId="d3a70798-6842-41e9-879a-8116012fb4de" providerId="ADAL" clId="{69BBA177-EFBD-4DC3-A308-21F546240EDF}" dt="2025-05-26T21:41:24.447" v="1852" actId="1076"/>
          <ac:spMkLst>
            <pc:docMk/>
            <pc:sldMk cId="940136275" sldId="263"/>
            <ac:spMk id="74" creationId="{3F687DDE-DCFE-CD79-C86B-404EEAADBC6C}"/>
          </ac:spMkLst>
        </pc:spChg>
        <pc:spChg chg="add mod">
          <ac:chgData name="Viktor András Vad" userId="d3a70798-6842-41e9-879a-8116012fb4de" providerId="ADAL" clId="{69BBA177-EFBD-4DC3-A308-21F546240EDF}" dt="2025-05-26T21:41:24.447" v="1852" actId="1076"/>
          <ac:spMkLst>
            <pc:docMk/>
            <pc:sldMk cId="940136275" sldId="263"/>
            <ac:spMk id="75" creationId="{4AA10D24-D7DF-2C8E-3AFA-B0C8A0A97DB8}"/>
          </ac:spMkLst>
        </pc:spChg>
        <pc:spChg chg="add mod">
          <ac:chgData name="Viktor András Vad" userId="d3a70798-6842-41e9-879a-8116012fb4de" providerId="ADAL" clId="{69BBA177-EFBD-4DC3-A308-21F546240EDF}" dt="2025-05-26T21:42:10.238" v="1856" actId="1076"/>
          <ac:spMkLst>
            <pc:docMk/>
            <pc:sldMk cId="940136275" sldId="263"/>
            <ac:spMk id="76" creationId="{0A8B2C85-9F8F-4383-214D-18FEF65D8290}"/>
          </ac:spMkLst>
        </pc:spChg>
        <pc:spChg chg="add mod">
          <ac:chgData name="Viktor András Vad" userId="d3a70798-6842-41e9-879a-8116012fb4de" providerId="ADAL" clId="{69BBA177-EFBD-4DC3-A308-21F546240EDF}" dt="2025-05-26T21:42:10.238" v="1856" actId="1076"/>
          <ac:spMkLst>
            <pc:docMk/>
            <pc:sldMk cId="940136275" sldId="263"/>
            <ac:spMk id="77" creationId="{4492567F-1C44-A61D-4139-6EDF4E231C42}"/>
          </ac:spMkLst>
        </pc:spChg>
        <pc:spChg chg="add mod">
          <ac:chgData name="Viktor András Vad" userId="d3a70798-6842-41e9-879a-8116012fb4de" providerId="ADAL" clId="{69BBA177-EFBD-4DC3-A308-21F546240EDF}" dt="2025-05-26T21:46:14.469" v="1869" actId="1076"/>
          <ac:spMkLst>
            <pc:docMk/>
            <pc:sldMk cId="940136275" sldId="263"/>
            <ac:spMk id="78" creationId="{4D97F49F-86E9-CA2B-A14E-6DA59E18B534}"/>
          </ac:spMkLst>
        </pc:spChg>
        <pc:spChg chg="add mod">
          <ac:chgData name="Viktor András Vad" userId="d3a70798-6842-41e9-879a-8116012fb4de" providerId="ADAL" clId="{69BBA177-EFBD-4DC3-A308-21F546240EDF}" dt="2025-05-26T21:46:14.469" v="1869" actId="1076"/>
          <ac:spMkLst>
            <pc:docMk/>
            <pc:sldMk cId="940136275" sldId="263"/>
            <ac:spMk id="79" creationId="{FB312B21-D790-5C78-213D-EAEB65CDE269}"/>
          </ac:spMkLst>
        </pc:spChg>
        <pc:spChg chg="add mod">
          <ac:chgData name="Viktor András Vad" userId="d3a70798-6842-41e9-879a-8116012fb4de" providerId="ADAL" clId="{69BBA177-EFBD-4DC3-A308-21F546240EDF}" dt="2025-05-26T21:46:14.469" v="1869" actId="1076"/>
          <ac:spMkLst>
            <pc:docMk/>
            <pc:sldMk cId="940136275" sldId="263"/>
            <ac:spMk id="80" creationId="{02107F67-D8A6-6357-2DA3-C59D04B453C5}"/>
          </ac:spMkLst>
        </pc:spChg>
        <pc:spChg chg="add mod">
          <ac:chgData name="Viktor András Vad" userId="d3a70798-6842-41e9-879a-8116012fb4de" providerId="ADAL" clId="{69BBA177-EFBD-4DC3-A308-21F546240EDF}" dt="2025-05-26T21:47:01.418" v="1877" actId="1076"/>
          <ac:spMkLst>
            <pc:docMk/>
            <pc:sldMk cId="940136275" sldId="263"/>
            <ac:spMk id="81" creationId="{67CE9A6D-C3A3-A10F-CED3-257AE9A0E5E1}"/>
          </ac:spMkLst>
        </pc:spChg>
        <pc:spChg chg="add mod">
          <ac:chgData name="Viktor András Vad" userId="d3a70798-6842-41e9-879a-8116012fb4de" providerId="ADAL" clId="{69BBA177-EFBD-4DC3-A308-21F546240EDF}" dt="2025-05-26T21:47:01.418" v="1877" actId="1076"/>
          <ac:spMkLst>
            <pc:docMk/>
            <pc:sldMk cId="940136275" sldId="263"/>
            <ac:spMk id="82" creationId="{80E2D1BB-8BBA-C03E-7D19-A6C091965DD4}"/>
          </ac:spMkLst>
        </pc:spChg>
        <pc:spChg chg="add mod">
          <ac:chgData name="Viktor András Vad" userId="d3a70798-6842-41e9-879a-8116012fb4de" providerId="ADAL" clId="{69BBA177-EFBD-4DC3-A308-21F546240EDF}" dt="2025-05-26T21:47:01.418" v="1877" actId="1076"/>
          <ac:spMkLst>
            <pc:docMk/>
            <pc:sldMk cId="940136275" sldId="263"/>
            <ac:spMk id="83" creationId="{E16CF17E-8BA4-223A-E4E8-038AD778C9C9}"/>
          </ac:spMkLst>
        </pc:spChg>
        <pc:spChg chg="add mod">
          <ac:chgData name="Viktor András Vad" userId="d3a70798-6842-41e9-879a-8116012fb4de" providerId="ADAL" clId="{69BBA177-EFBD-4DC3-A308-21F546240EDF}" dt="2025-05-26T21:46:53.379" v="1876" actId="1076"/>
          <ac:spMkLst>
            <pc:docMk/>
            <pc:sldMk cId="940136275" sldId="263"/>
            <ac:spMk id="84" creationId="{BF12E7DD-8FE1-7FDA-4EBB-A3B71BDE3FB8}"/>
          </ac:spMkLst>
        </pc:spChg>
        <pc:spChg chg="add mod">
          <ac:chgData name="Viktor András Vad" userId="d3a70798-6842-41e9-879a-8116012fb4de" providerId="ADAL" clId="{69BBA177-EFBD-4DC3-A308-21F546240EDF}" dt="2025-05-26T21:46:53.379" v="1876" actId="1076"/>
          <ac:spMkLst>
            <pc:docMk/>
            <pc:sldMk cId="940136275" sldId="263"/>
            <ac:spMk id="85" creationId="{D18F0899-316F-3E51-9B7B-953DAC411E10}"/>
          </ac:spMkLst>
        </pc:spChg>
        <pc:spChg chg="add mod">
          <ac:chgData name="Viktor András Vad" userId="d3a70798-6842-41e9-879a-8116012fb4de" providerId="ADAL" clId="{69BBA177-EFBD-4DC3-A308-21F546240EDF}" dt="2025-05-26T21:46:53.379" v="1876" actId="1076"/>
          <ac:spMkLst>
            <pc:docMk/>
            <pc:sldMk cId="940136275" sldId="263"/>
            <ac:spMk id="86" creationId="{938EA214-7DB5-77B1-1597-05FB0F93065F}"/>
          </ac:spMkLst>
        </pc:spChg>
      </pc:sldChg>
      <pc:sldChg chg="modSp mod">
        <pc:chgData name="Viktor András Vad" userId="d3a70798-6842-41e9-879a-8116012fb4de" providerId="ADAL" clId="{69BBA177-EFBD-4DC3-A308-21F546240EDF}" dt="2025-05-28T10:41:13.723" v="3522" actId="33524"/>
        <pc:sldMkLst>
          <pc:docMk/>
          <pc:sldMk cId="339830216" sldId="265"/>
        </pc:sldMkLst>
        <pc:spChg chg="mod">
          <ac:chgData name="Viktor András Vad" userId="d3a70798-6842-41e9-879a-8116012fb4de" providerId="ADAL" clId="{69BBA177-EFBD-4DC3-A308-21F546240EDF}" dt="2025-05-28T10:41:13.723" v="3522" actId="33524"/>
          <ac:spMkLst>
            <pc:docMk/>
            <pc:sldMk cId="339830216" sldId="265"/>
            <ac:spMk id="3" creationId="{F20E59B3-E0EA-D0B8-54EA-F51DECBA05DF}"/>
          </ac:spMkLst>
        </pc:spChg>
      </pc:sldChg>
      <pc:sldChg chg="modSp mod ord">
        <pc:chgData name="Viktor András Vad" userId="d3a70798-6842-41e9-879a-8116012fb4de" providerId="ADAL" clId="{69BBA177-EFBD-4DC3-A308-21F546240EDF}" dt="2025-05-26T18:53:07.654" v="29" actId="20577"/>
        <pc:sldMkLst>
          <pc:docMk/>
          <pc:sldMk cId="3958887011" sldId="267"/>
        </pc:sldMkLst>
        <pc:spChg chg="mod">
          <ac:chgData name="Viktor András Vad" userId="d3a70798-6842-41e9-879a-8116012fb4de" providerId="ADAL" clId="{69BBA177-EFBD-4DC3-A308-21F546240EDF}" dt="2025-05-26T18:53:07.654" v="29" actId="20577"/>
          <ac:spMkLst>
            <pc:docMk/>
            <pc:sldMk cId="3958887011" sldId="267"/>
            <ac:spMk id="3" creationId="{11EC4261-EB8E-4210-986E-FD4C9BEEE9B0}"/>
          </ac:spMkLst>
        </pc:spChg>
      </pc:sldChg>
      <pc:sldChg chg="modSp mod">
        <pc:chgData name="Viktor András Vad" userId="d3a70798-6842-41e9-879a-8116012fb4de" providerId="ADAL" clId="{69BBA177-EFBD-4DC3-A308-21F546240EDF}" dt="2025-05-26T19:49:27.548" v="496" actId="20577"/>
        <pc:sldMkLst>
          <pc:docMk/>
          <pc:sldMk cId="2753432647" sldId="269"/>
        </pc:sldMkLst>
        <pc:spChg chg="mod">
          <ac:chgData name="Viktor András Vad" userId="d3a70798-6842-41e9-879a-8116012fb4de" providerId="ADAL" clId="{69BBA177-EFBD-4DC3-A308-21F546240EDF}" dt="2025-05-26T19:49:27.548" v="496" actId="20577"/>
          <ac:spMkLst>
            <pc:docMk/>
            <pc:sldMk cId="2753432647" sldId="269"/>
            <ac:spMk id="35" creationId="{90D8B68B-F9E4-A979-7B67-DD298198EA0A}"/>
          </ac:spMkLst>
        </pc:spChg>
      </pc:sldChg>
      <pc:sldChg chg="addSp delSp modSp mod">
        <pc:chgData name="Viktor András Vad" userId="d3a70798-6842-41e9-879a-8116012fb4de" providerId="ADAL" clId="{69BBA177-EFBD-4DC3-A308-21F546240EDF}" dt="2025-05-27T11:15:43.923" v="2856" actId="478"/>
        <pc:sldMkLst>
          <pc:docMk/>
          <pc:sldMk cId="3583883083" sldId="270"/>
        </pc:sldMkLst>
        <pc:picChg chg="add del mod">
          <ac:chgData name="Viktor András Vad" userId="d3a70798-6842-41e9-879a-8116012fb4de" providerId="ADAL" clId="{69BBA177-EFBD-4DC3-A308-21F546240EDF}" dt="2025-05-27T11:15:43.923" v="2856" actId="478"/>
          <ac:picMkLst>
            <pc:docMk/>
            <pc:sldMk cId="3583883083" sldId="270"/>
            <ac:picMk id="6" creationId="{0E6BC5C2-02AD-7553-C49D-A9BBFC9FCD84}"/>
          </ac:picMkLst>
        </pc:picChg>
      </pc:sldChg>
      <pc:sldChg chg="modNotesTx">
        <pc:chgData name="Viktor András Vad" userId="d3a70798-6842-41e9-879a-8116012fb4de" providerId="ADAL" clId="{69BBA177-EFBD-4DC3-A308-21F546240EDF}" dt="2025-05-28T11:21:52.039" v="3582" actId="20577"/>
        <pc:sldMkLst>
          <pc:docMk/>
          <pc:sldMk cId="884814426" sldId="273"/>
        </pc:sldMkLst>
      </pc:sldChg>
      <pc:sldChg chg="modSp new mod">
        <pc:chgData name="Viktor András Vad" userId="d3a70798-6842-41e9-879a-8116012fb4de" providerId="ADAL" clId="{69BBA177-EFBD-4DC3-A308-21F546240EDF}" dt="2025-05-26T19:56:02.696" v="667" actId="20577"/>
        <pc:sldMkLst>
          <pc:docMk/>
          <pc:sldMk cId="376131856" sldId="274"/>
        </pc:sldMkLst>
        <pc:spChg chg="mod">
          <ac:chgData name="Viktor András Vad" userId="d3a70798-6842-41e9-879a-8116012fb4de" providerId="ADAL" clId="{69BBA177-EFBD-4DC3-A308-21F546240EDF}" dt="2025-05-26T19:54:32.267" v="586" actId="20577"/>
          <ac:spMkLst>
            <pc:docMk/>
            <pc:sldMk cId="376131856" sldId="274"/>
            <ac:spMk id="2" creationId="{C351C271-F964-542A-0CCC-17C9374914C2}"/>
          </ac:spMkLst>
        </pc:spChg>
        <pc:spChg chg="mod">
          <ac:chgData name="Viktor András Vad" userId="d3a70798-6842-41e9-879a-8116012fb4de" providerId="ADAL" clId="{69BBA177-EFBD-4DC3-A308-21F546240EDF}" dt="2025-05-26T19:56:02.696" v="667" actId="20577"/>
          <ac:spMkLst>
            <pc:docMk/>
            <pc:sldMk cId="376131856" sldId="274"/>
            <ac:spMk id="3" creationId="{AF409F24-8329-648B-41EC-05A60FF013A9}"/>
          </ac:spMkLst>
        </pc:spChg>
      </pc:sldChg>
      <pc:sldChg chg="addSp modSp new mod modAnim">
        <pc:chgData name="Viktor András Vad" userId="d3a70798-6842-41e9-879a-8116012fb4de" providerId="ADAL" clId="{69BBA177-EFBD-4DC3-A308-21F546240EDF}" dt="2025-05-27T19:59:55.975" v="3146" actId="20577"/>
        <pc:sldMkLst>
          <pc:docMk/>
          <pc:sldMk cId="2831866911" sldId="275"/>
        </pc:sldMkLst>
        <pc:spChg chg="mod">
          <ac:chgData name="Viktor András Vad" userId="d3a70798-6842-41e9-879a-8116012fb4de" providerId="ADAL" clId="{69BBA177-EFBD-4DC3-A308-21F546240EDF}" dt="2025-05-26T19:56:26.102" v="688" actId="20577"/>
          <ac:spMkLst>
            <pc:docMk/>
            <pc:sldMk cId="2831866911" sldId="275"/>
            <ac:spMk id="2" creationId="{3CEF12E3-0E51-FADC-795B-8D6AAF5B8097}"/>
          </ac:spMkLst>
        </pc:spChg>
        <pc:spChg chg="mod">
          <ac:chgData name="Viktor András Vad" userId="d3a70798-6842-41e9-879a-8116012fb4de" providerId="ADAL" clId="{69BBA177-EFBD-4DC3-A308-21F546240EDF}" dt="2025-05-27T19:59:55.975" v="3146" actId="20577"/>
          <ac:spMkLst>
            <pc:docMk/>
            <pc:sldMk cId="2831866911" sldId="275"/>
            <ac:spMk id="3" creationId="{EFD0639C-EB93-E3AD-D38F-7B3BBB5F1511}"/>
          </ac:spMkLst>
        </pc:spChg>
        <pc:spChg chg="add mod">
          <ac:chgData name="Viktor András Vad" userId="d3a70798-6842-41e9-879a-8116012fb4de" providerId="ADAL" clId="{69BBA177-EFBD-4DC3-A308-21F546240EDF}" dt="2025-05-26T20:26:23.755" v="875" actId="1076"/>
          <ac:spMkLst>
            <pc:docMk/>
            <pc:sldMk cId="2831866911" sldId="275"/>
            <ac:spMk id="6" creationId="{C53AAAEA-1BB6-ECD3-BB8D-491E99BEC19C}"/>
          </ac:spMkLst>
        </pc:spChg>
        <pc:spChg chg="add mod">
          <ac:chgData name="Viktor András Vad" userId="d3a70798-6842-41e9-879a-8116012fb4de" providerId="ADAL" clId="{69BBA177-EFBD-4DC3-A308-21F546240EDF}" dt="2025-05-26T20:43:09.109" v="1096" actId="1038"/>
          <ac:spMkLst>
            <pc:docMk/>
            <pc:sldMk cId="2831866911" sldId="275"/>
            <ac:spMk id="9" creationId="{29B42A87-BBBF-8685-F711-61D6087269D8}"/>
          </ac:spMkLst>
        </pc:spChg>
        <pc:spChg chg="add mod">
          <ac:chgData name="Viktor András Vad" userId="d3a70798-6842-41e9-879a-8116012fb4de" providerId="ADAL" clId="{69BBA177-EFBD-4DC3-A308-21F546240EDF}" dt="2025-05-26T20:28:38.005" v="948" actId="1076"/>
          <ac:spMkLst>
            <pc:docMk/>
            <pc:sldMk cId="2831866911" sldId="275"/>
            <ac:spMk id="12" creationId="{16494B3A-5B46-57B9-D284-859944145F79}"/>
          </ac:spMkLst>
        </pc:spChg>
        <pc:cxnChg chg="add mod">
          <ac:chgData name="Viktor András Vad" userId="d3a70798-6842-41e9-879a-8116012fb4de" providerId="ADAL" clId="{69BBA177-EFBD-4DC3-A308-21F546240EDF}" dt="2025-05-26T20:43:27.668" v="1114" actId="14100"/>
          <ac:cxnSpMkLst>
            <pc:docMk/>
            <pc:sldMk cId="2831866911" sldId="275"/>
            <ac:cxnSpMk id="5" creationId="{5119DB6A-2626-B340-3434-166CE576D288}"/>
          </ac:cxnSpMkLst>
        </pc:cxnChg>
        <pc:cxnChg chg="add mod">
          <ac:chgData name="Viktor András Vad" userId="d3a70798-6842-41e9-879a-8116012fb4de" providerId="ADAL" clId="{69BBA177-EFBD-4DC3-A308-21F546240EDF}" dt="2025-05-26T20:43:09.109" v="1096" actId="1038"/>
          <ac:cxnSpMkLst>
            <pc:docMk/>
            <pc:sldMk cId="2831866911" sldId="275"/>
            <ac:cxnSpMk id="8" creationId="{A7AD670C-337B-443D-666A-FF313DA40153}"/>
          </ac:cxnSpMkLst>
        </pc:cxnChg>
        <pc:cxnChg chg="add mod">
          <ac:chgData name="Viktor András Vad" userId="d3a70798-6842-41e9-879a-8116012fb4de" providerId="ADAL" clId="{69BBA177-EFBD-4DC3-A308-21F546240EDF}" dt="2025-05-26T20:27:49.361" v="903" actId="1582"/>
          <ac:cxnSpMkLst>
            <pc:docMk/>
            <pc:sldMk cId="2831866911" sldId="275"/>
            <ac:cxnSpMk id="11" creationId="{651DF96B-EC12-710C-4E3C-8EB51572E201}"/>
          </ac:cxnSpMkLst>
        </pc:cxnChg>
      </pc:sldChg>
      <pc:sldChg chg="addSp delSp modSp add mod delAnim">
        <pc:chgData name="Viktor András Vad" userId="d3a70798-6842-41e9-879a-8116012fb4de" providerId="ADAL" clId="{69BBA177-EFBD-4DC3-A308-21F546240EDF}" dt="2025-05-27T20:00:54.382" v="3159" actId="20577"/>
        <pc:sldMkLst>
          <pc:docMk/>
          <pc:sldMk cId="2743561045" sldId="276"/>
        </pc:sldMkLst>
        <pc:spChg chg="mod">
          <ac:chgData name="Viktor András Vad" userId="d3a70798-6842-41e9-879a-8116012fb4de" providerId="ADAL" clId="{69BBA177-EFBD-4DC3-A308-21F546240EDF}" dt="2025-05-27T20:00:54.382" v="3159" actId="20577"/>
          <ac:spMkLst>
            <pc:docMk/>
            <pc:sldMk cId="2743561045" sldId="276"/>
            <ac:spMk id="3" creationId="{E6EFF0B5-F040-10BD-2AFC-5D5455269AC4}"/>
          </ac:spMkLst>
        </pc:spChg>
        <pc:spChg chg="add mod">
          <ac:chgData name="Viktor András Vad" userId="d3a70798-6842-41e9-879a-8116012fb4de" providerId="ADAL" clId="{69BBA177-EFBD-4DC3-A308-21F546240EDF}" dt="2025-05-26T20:37:30.153" v="1048" actId="20577"/>
          <ac:spMkLst>
            <pc:docMk/>
            <pc:sldMk cId="2743561045" sldId="276"/>
            <ac:spMk id="4" creationId="{BEEF0C27-8583-28FD-5473-2F76A9F441A6}"/>
          </ac:spMkLst>
        </pc:spChg>
        <pc:spChg chg="mod">
          <ac:chgData name="Viktor András Vad" userId="d3a70798-6842-41e9-879a-8116012fb4de" providerId="ADAL" clId="{69BBA177-EFBD-4DC3-A308-21F546240EDF}" dt="2025-05-26T20:43:20.915" v="1113" actId="1038"/>
          <ac:spMkLst>
            <pc:docMk/>
            <pc:sldMk cId="2743561045" sldId="276"/>
            <ac:spMk id="9" creationId="{D4126FC9-4075-9F79-FCA9-7C6A71402FA5}"/>
          </ac:spMkLst>
        </pc:spChg>
        <pc:cxnChg chg="mod">
          <ac:chgData name="Viktor András Vad" userId="d3a70798-6842-41e9-879a-8116012fb4de" providerId="ADAL" clId="{69BBA177-EFBD-4DC3-A308-21F546240EDF}" dt="2025-05-26T20:43:32.547" v="1115" actId="14100"/>
          <ac:cxnSpMkLst>
            <pc:docMk/>
            <pc:sldMk cId="2743561045" sldId="276"/>
            <ac:cxnSpMk id="5" creationId="{3F4BEFCD-7BC5-B290-9440-A3EAA278A7D1}"/>
          </ac:cxnSpMkLst>
        </pc:cxnChg>
        <pc:cxnChg chg="mod">
          <ac:chgData name="Viktor András Vad" userId="d3a70798-6842-41e9-879a-8116012fb4de" providerId="ADAL" clId="{69BBA177-EFBD-4DC3-A308-21F546240EDF}" dt="2025-05-26T20:43:20.915" v="1113" actId="1038"/>
          <ac:cxnSpMkLst>
            <pc:docMk/>
            <pc:sldMk cId="2743561045" sldId="276"/>
            <ac:cxnSpMk id="8" creationId="{1271069A-9874-9F49-7A07-E32B0D904E94}"/>
          </ac:cxnSpMkLst>
        </pc:cxnChg>
      </pc:sldChg>
      <pc:sldChg chg="new del">
        <pc:chgData name="Viktor András Vad" userId="d3a70798-6842-41e9-879a-8116012fb4de" providerId="ADAL" clId="{69BBA177-EFBD-4DC3-A308-21F546240EDF}" dt="2025-05-26T20:28:01.528" v="905" actId="47"/>
        <pc:sldMkLst>
          <pc:docMk/>
          <pc:sldMk cId="2815323868" sldId="276"/>
        </pc:sldMkLst>
      </pc:sldChg>
      <pc:sldChg chg="addSp modSp new mod modAnim">
        <pc:chgData name="Viktor András Vad" userId="d3a70798-6842-41e9-879a-8116012fb4de" providerId="ADAL" clId="{69BBA177-EFBD-4DC3-A308-21F546240EDF}" dt="2025-05-26T20:45:08.267" v="1346" actId="1035"/>
        <pc:sldMkLst>
          <pc:docMk/>
          <pc:sldMk cId="3647841755" sldId="277"/>
        </pc:sldMkLst>
        <pc:spChg chg="mod">
          <ac:chgData name="Viktor András Vad" userId="d3a70798-6842-41e9-879a-8116012fb4de" providerId="ADAL" clId="{69BBA177-EFBD-4DC3-A308-21F546240EDF}" dt="2025-05-26T20:40:17.793" v="1051" actId="20577"/>
          <ac:spMkLst>
            <pc:docMk/>
            <pc:sldMk cId="3647841755" sldId="277"/>
            <ac:spMk id="2" creationId="{9AA79814-36E4-6354-EE33-21A8A15B4C0C}"/>
          </ac:spMkLst>
        </pc:spChg>
        <pc:spChg chg="mod">
          <ac:chgData name="Viktor András Vad" userId="d3a70798-6842-41e9-879a-8116012fb4de" providerId="ADAL" clId="{69BBA177-EFBD-4DC3-A308-21F546240EDF}" dt="2025-05-26T20:42:23.934" v="1069" actId="403"/>
          <ac:spMkLst>
            <pc:docMk/>
            <pc:sldMk cId="3647841755" sldId="277"/>
            <ac:spMk id="3" creationId="{DC8F8C9C-CF49-C358-D9E6-8171E76FB9BD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4" creationId="{7FB7BCC0-2A2F-D508-BA6B-FD2AEA28C391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13" creationId="{F994FEFC-423F-82E3-297F-9D2A9AC0F123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15" creationId="{9FC06C6A-E8BF-66A1-C58D-A888CC34FC76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16" creationId="{558CE312-5157-F060-60BF-75200237662B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2" creationId="{73C8EB62-5EED-1180-0F41-E9DBC4BF15B3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3" creationId="{A191A1A4-C516-C79E-3B63-2B4B23A4664B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4" creationId="{ECF48C57-6BC6-3F71-D636-C919AC8C1222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5" creationId="{A895B4D1-0819-1CB4-5B59-660A1395F78A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6" creationId="{317F6D4A-B92F-2156-74C0-C56823C15109}"/>
          </ac:spMkLst>
        </pc:spChg>
        <pc:spChg chg="add mod">
          <ac:chgData name="Viktor András Vad" userId="d3a70798-6842-41e9-879a-8116012fb4de" providerId="ADAL" clId="{69BBA177-EFBD-4DC3-A308-21F546240EDF}" dt="2025-05-26T20:44:27.171" v="1234" actId="1037"/>
          <ac:spMkLst>
            <pc:docMk/>
            <pc:sldMk cId="3647841755" sldId="277"/>
            <ac:spMk id="27" creationId="{5FB7B09D-DB6F-5482-FFAF-D2702EE4A81B}"/>
          </ac:spMkLst>
        </pc:spChg>
        <pc:spChg chg="add mod">
          <ac:chgData name="Viktor András Vad" userId="d3a70798-6842-41e9-879a-8116012fb4de" providerId="ADAL" clId="{69BBA177-EFBD-4DC3-A308-21F546240EDF}" dt="2025-05-26T20:45:08.267" v="1346" actId="1035"/>
          <ac:spMkLst>
            <pc:docMk/>
            <pc:sldMk cId="3647841755" sldId="277"/>
            <ac:spMk id="28" creationId="{B8DA5254-CA91-4B92-D6CB-5A2BD9EFB331}"/>
          </ac:spMkLst>
        </pc:spChg>
      </pc:sldChg>
      <pc:sldChg chg="addSp delSp modSp add mod delAnim modAnim modNotesTx">
        <pc:chgData name="Viktor András Vad" userId="d3a70798-6842-41e9-879a-8116012fb4de" providerId="ADAL" clId="{69BBA177-EFBD-4DC3-A308-21F546240EDF}" dt="2025-05-27T20:43:09.820" v="3435"/>
        <pc:sldMkLst>
          <pc:docMk/>
          <pc:sldMk cId="1715891002" sldId="278"/>
        </pc:sldMkLst>
        <pc:spChg chg="mod">
          <ac:chgData name="Viktor András Vad" userId="d3a70798-6842-41e9-879a-8116012fb4de" providerId="ADAL" clId="{69BBA177-EFBD-4DC3-A308-21F546240EDF}" dt="2025-05-26T20:47:45.777" v="1348"/>
          <ac:spMkLst>
            <pc:docMk/>
            <pc:sldMk cId="1715891002" sldId="278"/>
            <ac:spMk id="2" creationId="{B84EFBD9-F3C3-B80F-8300-B0B813023696}"/>
          </ac:spMkLst>
        </pc:spChg>
        <pc:spChg chg="add mod">
          <ac:chgData name="Viktor András Vad" userId="d3a70798-6842-41e9-879a-8116012fb4de" providerId="ADAL" clId="{69BBA177-EFBD-4DC3-A308-21F546240EDF}" dt="2025-05-27T11:18:06.583" v="2932" actId="20577"/>
          <ac:spMkLst>
            <pc:docMk/>
            <pc:sldMk cId="1715891002" sldId="278"/>
            <ac:spMk id="36" creationId="{54B283F1-B386-9C03-171C-C219B18DA1F3}"/>
          </ac:spMkLst>
        </pc:spChg>
        <pc:spChg chg="add mod">
          <ac:chgData name="Viktor András Vad" userId="d3a70798-6842-41e9-879a-8116012fb4de" providerId="ADAL" clId="{69BBA177-EFBD-4DC3-A308-21F546240EDF}" dt="2025-05-27T20:02:50.281" v="3233" actId="20577"/>
          <ac:spMkLst>
            <pc:docMk/>
            <pc:sldMk cId="1715891002" sldId="278"/>
            <ac:spMk id="37" creationId="{BACAEAF0-726C-7A7B-8A50-C14DAC388670}"/>
          </ac:spMkLst>
        </pc:spChg>
        <pc:spChg chg="add mod">
          <ac:chgData name="Viktor András Vad" userId="d3a70798-6842-41e9-879a-8116012fb4de" providerId="ADAL" clId="{69BBA177-EFBD-4DC3-A308-21F546240EDF}" dt="2025-05-27T20:01:34.527" v="3176" actId="20577"/>
          <ac:spMkLst>
            <pc:docMk/>
            <pc:sldMk cId="1715891002" sldId="278"/>
            <ac:spMk id="38" creationId="{3404DF2D-E153-C6C5-A793-DA474C5B7103}"/>
          </ac:spMkLst>
        </pc:spChg>
        <pc:spChg chg="add del mod">
          <ac:chgData name="Viktor András Vad" userId="d3a70798-6842-41e9-879a-8116012fb4de" providerId="ADAL" clId="{69BBA177-EFBD-4DC3-A308-21F546240EDF}" dt="2025-05-27T11:40:37.446" v="3109" actId="478"/>
          <ac:spMkLst>
            <pc:docMk/>
            <pc:sldMk cId="1715891002" sldId="278"/>
            <ac:spMk id="39" creationId="{5E749E72-9018-8D9A-3909-FD4B5A46970D}"/>
          </ac:spMkLst>
        </pc:spChg>
        <pc:spChg chg="add mod ord">
          <ac:chgData name="Viktor András Vad" userId="d3a70798-6842-41e9-879a-8116012fb4de" providerId="ADAL" clId="{69BBA177-EFBD-4DC3-A308-21F546240EDF}" dt="2025-05-27T20:39:28.537" v="3300" actId="167"/>
          <ac:spMkLst>
            <pc:docMk/>
            <pc:sldMk cId="1715891002" sldId="278"/>
            <ac:spMk id="40" creationId="{D59B2435-D11D-7CCD-B832-40069BBCC029}"/>
          </ac:spMkLst>
        </pc:spChg>
        <pc:spChg chg="add mod">
          <ac:chgData name="Viktor András Vad" userId="d3a70798-6842-41e9-879a-8116012fb4de" providerId="ADAL" clId="{69BBA177-EFBD-4DC3-A308-21F546240EDF}" dt="2025-05-27T11:38:50.464" v="3103" actId="1076"/>
          <ac:spMkLst>
            <pc:docMk/>
            <pc:sldMk cId="1715891002" sldId="278"/>
            <ac:spMk id="41" creationId="{C68745D0-7B67-C769-5124-C65F7C64FAFB}"/>
          </ac:spMkLst>
        </pc:spChg>
        <pc:grpChg chg="add del mod">
          <ac:chgData name="Viktor András Vad" userId="d3a70798-6842-41e9-879a-8116012fb4de" providerId="ADAL" clId="{69BBA177-EFBD-4DC3-A308-21F546240EDF}" dt="2025-05-27T11:34:12.662" v="3089" actId="478"/>
          <ac:grpSpMkLst>
            <pc:docMk/>
            <pc:sldMk cId="1715891002" sldId="278"/>
            <ac:grpSpMk id="35" creationId="{75B5A4D0-5405-6217-350A-99B6F39D68CD}"/>
          </ac:grpSpMkLst>
        </pc:grpChg>
        <pc:picChg chg="add mod">
          <ac:chgData name="Viktor András Vad" userId="d3a70798-6842-41e9-879a-8116012fb4de" providerId="ADAL" clId="{69BBA177-EFBD-4DC3-A308-21F546240EDF}" dt="2025-05-27T20:36:59.311" v="3294" actId="1076"/>
          <ac:picMkLst>
            <pc:docMk/>
            <pc:sldMk cId="1715891002" sldId="278"/>
            <ac:picMk id="42" creationId="{0D72BF8A-8DBA-5257-E4AD-45F67A633D82}"/>
          </ac:picMkLst>
        </pc:picChg>
        <pc:cxnChg chg="add mod">
          <ac:chgData name="Viktor András Vad" userId="d3a70798-6842-41e9-879a-8116012fb4de" providerId="ADAL" clId="{69BBA177-EFBD-4DC3-A308-21F546240EDF}" dt="2025-05-27T20:39:43.873" v="3427" actId="1035"/>
          <ac:cxnSpMkLst>
            <pc:docMk/>
            <pc:sldMk cId="1715891002" sldId="278"/>
            <ac:cxnSpMk id="43" creationId="{9AB1E938-1D5A-CA03-C9CD-C1FB01B0E3A1}"/>
          </ac:cxnSpMkLst>
        </pc:cxnChg>
      </pc:sldChg>
      <pc:sldChg chg="addSp delSp modSp add mod delAnim modAnim">
        <pc:chgData name="Viktor András Vad" userId="d3a70798-6842-41e9-879a-8116012fb4de" providerId="ADAL" clId="{69BBA177-EFBD-4DC3-A308-21F546240EDF}" dt="2025-05-27T20:50:42.115" v="3442"/>
        <pc:sldMkLst>
          <pc:docMk/>
          <pc:sldMk cId="1220415902" sldId="279"/>
        </pc:sldMkLst>
        <pc:spChg chg="mod">
          <ac:chgData name="Viktor András Vad" userId="d3a70798-6842-41e9-879a-8116012fb4de" providerId="ADAL" clId="{69BBA177-EFBD-4DC3-A308-21F546240EDF}" dt="2025-05-26T20:59:29.822" v="1451" actId="20577"/>
          <ac:spMkLst>
            <pc:docMk/>
            <pc:sldMk cId="1220415902" sldId="279"/>
            <ac:spMk id="2" creationId="{A2FBDA1F-CA96-AAFD-1874-C52173655283}"/>
          </ac:spMkLst>
        </pc:spChg>
        <pc:spChg chg="mod">
          <ac:chgData name="Viktor András Vad" userId="d3a70798-6842-41e9-879a-8116012fb4de" providerId="ADAL" clId="{69BBA177-EFBD-4DC3-A308-21F546240EDF}" dt="2025-05-26T21:00:50.191" v="1463" actId="20577"/>
          <ac:spMkLst>
            <pc:docMk/>
            <pc:sldMk cId="1220415902" sldId="279"/>
            <ac:spMk id="3" creationId="{B5604C7C-C8B9-1174-9CA0-62D227404D82}"/>
          </ac:spMkLst>
        </pc:spChg>
        <pc:spChg chg="add mod">
          <ac:chgData name="Viktor András Vad" userId="d3a70798-6842-41e9-879a-8116012fb4de" providerId="ADAL" clId="{69BBA177-EFBD-4DC3-A308-21F546240EDF}" dt="2025-05-27T11:46:46.821" v="3125" actId="208"/>
          <ac:spMkLst>
            <pc:docMk/>
            <pc:sldMk cId="1220415902" sldId="279"/>
            <ac:spMk id="28" creationId="{4469179C-D5B2-AFD7-751D-FF36C627FDDB}"/>
          </ac:spMkLst>
        </pc:spChg>
        <pc:spChg chg="mod">
          <ac:chgData name="Viktor András Vad" userId="d3a70798-6842-41e9-879a-8116012fb4de" providerId="ADAL" clId="{69BBA177-EFBD-4DC3-A308-21F546240EDF}" dt="2025-05-26T21:03:33.761" v="1560" actId="14100"/>
          <ac:spMkLst>
            <pc:docMk/>
            <pc:sldMk cId="1220415902" sldId="279"/>
            <ac:spMk id="36" creationId="{1FC6699E-9864-D2AB-48FD-5B78284CBFC1}"/>
          </ac:spMkLst>
        </pc:spChg>
        <pc:spChg chg="mod">
          <ac:chgData name="Viktor András Vad" userId="d3a70798-6842-41e9-879a-8116012fb4de" providerId="ADAL" clId="{69BBA177-EFBD-4DC3-A308-21F546240EDF}" dt="2025-05-27T20:02:15.117" v="3210" actId="20577"/>
          <ac:spMkLst>
            <pc:docMk/>
            <pc:sldMk cId="1220415902" sldId="279"/>
            <ac:spMk id="37" creationId="{1C19A118-1408-6ED9-63D2-87B468E9A495}"/>
          </ac:spMkLst>
        </pc:spChg>
        <pc:grpChg chg="del mod">
          <ac:chgData name="Viktor András Vad" userId="d3a70798-6842-41e9-879a-8116012fb4de" providerId="ADAL" clId="{69BBA177-EFBD-4DC3-A308-21F546240EDF}" dt="2025-05-27T11:44:21.250" v="3110" actId="478"/>
          <ac:grpSpMkLst>
            <pc:docMk/>
            <pc:sldMk cId="1220415902" sldId="279"/>
            <ac:grpSpMk id="35" creationId="{6311E998-E35E-C8D1-B11E-4A7E965597A9}"/>
          </ac:grpSpMkLst>
        </pc:grpChg>
        <pc:picChg chg="add mod">
          <ac:chgData name="Viktor András Vad" userId="d3a70798-6842-41e9-879a-8116012fb4de" providerId="ADAL" clId="{69BBA177-EFBD-4DC3-A308-21F546240EDF}" dt="2025-05-27T20:49:15.950" v="3438" actId="962"/>
          <ac:picMkLst>
            <pc:docMk/>
            <pc:sldMk cId="1220415902" sldId="279"/>
            <ac:picMk id="41" creationId="{495070E8-1A8F-1618-F510-7D809036D39B}"/>
          </ac:picMkLst>
        </pc:picChg>
        <pc:cxnChg chg="add mod">
          <ac:chgData name="Viktor András Vad" userId="d3a70798-6842-41e9-879a-8116012fb4de" providerId="ADAL" clId="{69BBA177-EFBD-4DC3-A308-21F546240EDF}" dt="2025-05-27T11:49:10.777" v="3130" actId="1582"/>
          <ac:cxnSpMkLst>
            <pc:docMk/>
            <pc:sldMk cId="1220415902" sldId="279"/>
            <ac:cxnSpMk id="34" creationId="{12DC7F4D-F93E-14BF-65E6-053E3CBFD988}"/>
          </ac:cxnSpMkLst>
        </pc:cxnChg>
        <pc:cxnChg chg="add mod">
          <ac:chgData name="Viktor András Vad" userId="d3a70798-6842-41e9-879a-8116012fb4de" providerId="ADAL" clId="{69BBA177-EFBD-4DC3-A308-21F546240EDF}" dt="2025-05-27T11:49:24.566" v="3133" actId="14100"/>
          <ac:cxnSpMkLst>
            <pc:docMk/>
            <pc:sldMk cId="1220415902" sldId="279"/>
            <ac:cxnSpMk id="38" creationId="{242B0C5E-B117-4553-2A0F-E9190BBF1522}"/>
          </ac:cxnSpMkLst>
        </pc:cxnChg>
        <pc:cxnChg chg="add mod">
          <ac:chgData name="Viktor András Vad" userId="d3a70798-6842-41e9-879a-8116012fb4de" providerId="ADAL" clId="{69BBA177-EFBD-4DC3-A308-21F546240EDF}" dt="2025-05-27T20:49:13.401" v="3436"/>
          <ac:cxnSpMkLst>
            <pc:docMk/>
            <pc:sldMk cId="1220415902" sldId="279"/>
            <ac:cxnSpMk id="42" creationId="{60DD763E-FEAE-2CD9-A617-DCCB5A4DFF47}"/>
          </ac:cxnSpMkLst>
        </pc:cxnChg>
      </pc:sldChg>
      <pc:sldChg chg="new del">
        <pc:chgData name="Viktor András Vad" userId="d3a70798-6842-41e9-879a-8116012fb4de" providerId="ADAL" clId="{69BBA177-EFBD-4DC3-A308-21F546240EDF}" dt="2025-05-26T20:59:10.087" v="1439" actId="47"/>
        <pc:sldMkLst>
          <pc:docMk/>
          <pc:sldMk cId="4035099937" sldId="279"/>
        </pc:sldMkLst>
      </pc:sldChg>
      <pc:sldChg chg="modSp new mod">
        <pc:chgData name="Viktor András Vad" userId="d3a70798-6842-41e9-879a-8116012fb4de" providerId="ADAL" clId="{69BBA177-EFBD-4DC3-A308-21F546240EDF}" dt="2025-05-26T22:09:02.048" v="2235" actId="113"/>
        <pc:sldMkLst>
          <pc:docMk/>
          <pc:sldMk cId="1254983156" sldId="280"/>
        </pc:sldMkLst>
        <pc:spChg chg="mod">
          <ac:chgData name="Viktor András Vad" userId="d3a70798-6842-41e9-879a-8116012fb4de" providerId="ADAL" clId="{69BBA177-EFBD-4DC3-A308-21F546240EDF}" dt="2025-05-26T22:00:06.238" v="1900" actId="20577"/>
          <ac:spMkLst>
            <pc:docMk/>
            <pc:sldMk cId="1254983156" sldId="280"/>
            <ac:spMk id="2" creationId="{9E914FCD-D9BB-4552-0E92-940DC0293D25}"/>
          </ac:spMkLst>
        </pc:spChg>
        <pc:spChg chg="mod">
          <ac:chgData name="Viktor András Vad" userId="d3a70798-6842-41e9-879a-8116012fb4de" providerId="ADAL" clId="{69BBA177-EFBD-4DC3-A308-21F546240EDF}" dt="2025-05-26T22:09:02.048" v="2235" actId="113"/>
          <ac:spMkLst>
            <pc:docMk/>
            <pc:sldMk cId="1254983156" sldId="280"/>
            <ac:spMk id="3" creationId="{65B4A8F4-BCA7-CEC3-F6A9-69565EB6B783}"/>
          </ac:spMkLst>
        </pc:spChg>
      </pc:sldChg>
      <pc:sldChg chg="modSp new mod">
        <pc:chgData name="Viktor András Vad" userId="d3a70798-6842-41e9-879a-8116012fb4de" providerId="ADAL" clId="{69BBA177-EFBD-4DC3-A308-21F546240EDF}" dt="2025-05-28T10:36:01.566" v="3518" actId="20577"/>
        <pc:sldMkLst>
          <pc:docMk/>
          <pc:sldMk cId="2649562103" sldId="281"/>
        </pc:sldMkLst>
        <pc:spChg chg="mod">
          <ac:chgData name="Viktor András Vad" userId="d3a70798-6842-41e9-879a-8116012fb4de" providerId="ADAL" clId="{69BBA177-EFBD-4DC3-A308-21F546240EDF}" dt="2025-05-26T22:44:51.157" v="2533"/>
          <ac:spMkLst>
            <pc:docMk/>
            <pc:sldMk cId="2649562103" sldId="281"/>
            <ac:spMk id="2" creationId="{87EC29C1-B291-5148-6D0F-264F910DF4B8}"/>
          </ac:spMkLst>
        </pc:spChg>
        <pc:spChg chg="mod">
          <ac:chgData name="Viktor András Vad" userId="d3a70798-6842-41e9-879a-8116012fb4de" providerId="ADAL" clId="{69BBA177-EFBD-4DC3-A308-21F546240EDF}" dt="2025-05-28T10:36:01.566" v="3518" actId="20577"/>
          <ac:spMkLst>
            <pc:docMk/>
            <pc:sldMk cId="2649562103" sldId="281"/>
            <ac:spMk id="3" creationId="{F13A66E4-B867-4B4E-0E10-27699E49C1BA}"/>
          </ac:spMkLst>
        </pc:spChg>
      </pc:sldChg>
      <pc:sldChg chg="addSp delSp modSp new del mod">
        <pc:chgData name="Viktor András Vad" userId="d3a70798-6842-41e9-879a-8116012fb4de" providerId="ADAL" clId="{69BBA177-EFBD-4DC3-A308-21F546240EDF}" dt="2025-05-27T11:48:19.512" v="3127" actId="47"/>
        <pc:sldMkLst>
          <pc:docMk/>
          <pc:sldMk cId="3704048508" sldId="282"/>
        </pc:sldMkLst>
        <pc:spChg chg="del">
          <ac:chgData name="Viktor András Vad" userId="d3a70798-6842-41e9-879a-8116012fb4de" providerId="ADAL" clId="{69BBA177-EFBD-4DC3-A308-21F546240EDF}" dt="2025-05-27T11:29:05.166" v="3034" actId="478"/>
          <ac:spMkLst>
            <pc:docMk/>
            <pc:sldMk cId="3704048508" sldId="282"/>
            <ac:spMk id="2" creationId="{8472C86D-9497-BC7D-DB2F-DDF58F8C34D4}"/>
          </ac:spMkLst>
        </pc:spChg>
        <pc:spChg chg="del">
          <ac:chgData name="Viktor András Vad" userId="d3a70798-6842-41e9-879a-8116012fb4de" providerId="ADAL" clId="{69BBA177-EFBD-4DC3-A308-21F546240EDF}" dt="2025-05-27T11:28:57.936" v="3033" actId="478"/>
          <ac:spMkLst>
            <pc:docMk/>
            <pc:sldMk cId="3704048508" sldId="282"/>
            <ac:spMk id="3" creationId="{3A62E011-F068-D8E3-DDD7-735F905FA0CB}"/>
          </ac:spMkLst>
        </pc:spChg>
        <pc:spChg chg="add mod">
          <ac:chgData name="Viktor András Vad" userId="d3a70798-6842-41e9-879a-8116012fb4de" providerId="ADAL" clId="{69BBA177-EFBD-4DC3-A308-21F546240EDF}" dt="2025-05-27T11:40:16.778" v="3107" actId="14100"/>
          <ac:spMkLst>
            <pc:docMk/>
            <pc:sldMk cId="3704048508" sldId="282"/>
            <ac:spMk id="4" creationId="{3388B927-C9F5-15B1-AF0E-FD49828889EB}"/>
          </ac:spMkLst>
        </pc:spChg>
      </pc:sldChg>
    </pc:docChg>
  </pc:docChgLst>
  <pc:docChgLst>
    <pc:chgData name="Viktor András Vad" userId="d3a70798-6842-41e9-879a-8116012fb4de" providerId="ADAL" clId="{0B6B181B-8C0D-43A5-9354-1EDCA29D849B}"/>
    <pc:docChg chg="undo custSel addSld delSld modSld">
      <pc:chgData name="Viktor András Vad" userId="d3a70798-6842-41e9-879a-8116012fb4de" providerId="ADAL" clId="{0B6B181B-8C0D-43A5-9354-1EDCA29D849B}" dt="2025-05-25T16:41:17.133" v="3690" actId="20577"/>
      <pc:docMkLst>
        <pc:docMk/>
      </pc:docMkLst>
      <pc:sldChg chg="addSp delSp modSp new mod">
        <pc:chgData name="Viktor András Vad" userId="d3a70798-6842-41e9-879a-8116012fb4de" providerId="ADAL" clId="{0B6B181B-8C0D-43A5-9354-1EDCA29D849B}" dt="2025-05-24T13:33:28.219" v="79" actId="20577"/>
        <pc:sldMkLst>
          <pc:docMk/>
          <pc:sldMk cId="534394758" sldId="256"/>
        </pc:sldMkLst>
        <pc:spChg chg="mod">
          <ac:chgData name="Viktor András Vad" userId="d3a70798-6842-41e9-879a-8116012fb4de" providerId="ADAL" clId="{0B6B181B-8C0D-43A5-9354-1EDCA29D849B}" dt="2025-05-24T13:29:25.551" v="3"/>
          <ac:spMkLst>
            <pc:docMk/>
            <pc:sldMk cId="534394758" sldId="256"/>
            <ac:spMk id="2" creationId="{B963EFD4-F2E7-3F8D-D442-D93B93FE0335}"/>
          </ac:spMkLst>
        </pc:spChg>
        <pc:spChg chg="mod">
          <ac:chgData name="Viktor András Vad" userId="d3a70798-6842-41e9-879a-8116012fb4de" providerId="ADAL" clId="{0B6B181B-8C0D-43A5-9354-1EDCA29D849B}" dt="2025-05-24T13:30:07.917" v="32" actId="14100"/>
          <ac:spMkLst>
            <pc:docMk/>
            <pc:sldMk cId="534394758" sldId="256"/>
            <ac:spMk id="3" creationId="{57E85E66-40E5-C8A3-0C85-23B1A114EA09}"/>
          </ac:spMkLst>
        </pc:spChg>
        <pc:spChg chg="add mod">
          <ac:chgData name="Viktor András Vad" userId="d3a70798-6842-41e9-879a-8116012fb4de" providerId="ADAL" clId="{0B6B181B-8C0D-43A5-9354-1EDCA29D849B}" dt="2025-05-24T13:33:28.219" v="79" actId="20577"/>
          <ac:spMkLst>
            <pc:docMk/>
            <pc:sldMk cId="534394758" sldId="256"/>
            <ac:spMk id="5" creationId="{1960C3F3-D3CA-9C60-63D5-4A7D2D2EF676}"/>
          </ac:spMkLst>
        </pc:spChg>
      </pc:sldChg>
      <pc:sldChg chg="modSp new mod modNotesTx">
        <pc:chgData name="Viktor András Vad" userId="d3a70798-6842-41e9-879a-8116012fb4de" providerId="ADAL" clId="{0B6B181B-8C0D-43A5-9354-1EDCA29D849B}" dt="2025-05-25T07:03:47.426" v="1749" actId="20577"/>
        <pc:sldMkLst>
          <pc:docMk/>
          <pc:sldMk cId="2837985166" sldId="257"/>
        </pc:sldMkLst>
        <pc:spChg chg="mod">
          <ac:chgData name="Viktor András Vad" userId="d3a70798-6842-41e9-879a-8116012fb4de" providerId="ADAL" clId="{0B6B181B-8C0D-43A5-9354-1EDCA29D849B}" dt="2025-05-25T05:08:55.791" v="105" actId="20577"/>
          <ac:spMkLst>
            <pc:docMk/>
            <pc:sldMk cId="2837985166" sldId="257"/>
            <ac:spMk id="2" creationId="{BB0A5EED-6836-435B-1EB1-2CCED77C7559}"/>
          </ac:spMkLst>
        </pc:spChg>
        <pc:spChg chg="mod">
          <ac:chgData name="Viktor András Vad" userId="d3a70798-6842-41e9-879a-8116012fb4de" providerId="ADAL" clId="{0B6B181B-8C0D-43A5-9354-1EDCA29D849B}" dt="2025-05-25T07:03:47.426" v="1749" actId="20577"/>
          <ac:spMkLst>
            <pc:docMk/>
            <pc:sldMk cId="2837985166" sldId="257"/>
            <ac:spMk id="3" creationId="{362F48FD-A756-A273-AAFA-241F5C3120BB}"/>
          </ac:spMkLst>
        </pc:spChg>
      </pc:sldChg>
      <pc:sldChg chg="modSp new mod">
        <pc:chgData name="Viktor András Vad" userId="d3a70798-6842-41e9-879a-8116012fb4de" providerId="ADAL" clId="{0B6B181B-8C0D-43A5-9354-1EDCA29D849B}" dt="2025-05-25T05:11:58.542" v="211" actId="20577"/>
        <pc:sldMkLst>
          <pc:docMk/>
          <pc:sldMk cId="3883174082" sldId="258"/>
        </pc:sldMkLst>
        <pc:spChg chg="mod">
          <ac:chgData name="Viktor András Vad" userId="d3a70798-6842-41e9-879a-8116012fb4de" providerId="ADAL" clId="{0B6B181B-8C0D-43A5-9354-1EDCA29D849B}" dt="2025-05-25T05:11:58.542" v="211" actId="20577"/>
          <ac:spMkLst>
            <pc:docMk/>
            <pc:sldMk cId="3883174082" sldId="258"/>
            <ac:spMk id="2" creationId="{0855317E-3344-36BD-6AC1-D354375B11F9}"/>
          </ac:spMkLst>
        </pc:spChg>
      </pc:sldChg>
      <pc:sldChg chg="modSp new mod">
        <pc:chgData name="Viktor András Vad" userId="d3a70798-6842-41e9-879a-8116012fb4de" providerId="ADAL" clId="{0B6B181B-8C0D-43A5-9354-1EDCA29D849B}" dt="2025-05-25T07:06:26.776" v="1803" actId="20577"/>
        <pc:sldMkLst>
          <pc:docMk/>
          <pc:sldMk cId="2687656204" sldId="259"/>
        </pc:sldMkLst>
        <pc:spChg chg="mod">
          <ac:chgData name="Viktor András Vad" userId="d3a70798-6842-41e9-879a-8116012fb4de" providerId="ADAL" clId="{0B6B181B-8C0D-43A5-9354-1EDCA29D849B}" dt="2025-05-25T05:12:40.659" v="240" actId="20577"/>
          <ac:spMkLst>
            <pc:docMk/>
            <pc:sldMk cId="2687656204" sldId="259"/>
            <ac:spMk id="2" creationId="{FBD74FF4-EFAE-6C64-0CDA-D2423343B137}"/>
          </ac:spMkLst>
        </pc:spChg>
        <pc:spChg chg="mod">
          <ac:chgData name="Viktor András Vad" userId="d3a70798-6842-41e9-879a-8116012fb4de" providerId="ADAL" clId="{0B6B181B-8C0D-43A5-9354-1EDCA29D849B}" dt="2025-05-25T07:06:26.776" v="1803" actId="20577"/>
          <ac:spMkLst>
            <pc:docMk/>
            <pc:sldMk cId="2687656204" sldId="259"/>
            <ac:spMk id="3" creationId="{BE338E33-62AC-7B61-7B07-B75C6331D296}"/>
          </ac:spMkLst>
        </pc:spChg>
      </pc:sldChg>
      <pc:sldChg chg="modSp new mod">
        <pc:chgData name="Viktor András Vad" userId="d3a70798-6842-41e9-879a-8116012fb4de" providerId="ADAL" clId="{0B6B181B-8C0D-43A5-9354-1EDCA29D849B}" dt="2025-05-25T05:44:30.881" v="1243" actId="20577"/>
        <pc:sldMkLst>
          <pc:docMk/>
          <pc:sldMk cId="2646322734" sldId="260"/>
        </pc:sldMkLst>
      </pc:sldChg>
      <pc:sldChg chg="addSp modSp new mod">
        <pc:chgData name="Viktor András Vad" userId="d3a70798-6842-41e9-879a-8116012fb4de" providerId="ADAL" clId="{0B6B181B-8C0D-43A5-9354-1EDCA29D849B}" dt="2025-05-25T16:31:59.072" v="3430" actId="1076"/>
        <pc:sldMkLst>
          <pc:docMk/>
          <pc:sldMk cId="3145219127" sldId="261"/>
        </pc:sldMkLst>
        <pc:spChg chg="mod">
          <ac:chgData name="Viktor András Vad" userId="d3a70798-6842-41e9-879a-8116012fb4de" providerId="ADAL" clId="{0B6B181B-8C0D-43A5-9354-1EDCA29D849B}" dt="2025-05-25T05:20:26.797" v="495" actId="20577"/>
          <ac:spMkLst>
            <pc:docMk/>
            <pc:sldMk cId="3145219127" sldId="261"/>
            <ac:spMk id="2" creationId="{5031B0B4-4511-A9C4-132A-0ED6A164132C}"/>
          </ac:spMkLst>
        </pc:spChg>
        <pc:spChg chg="mod">
          <ac:chgData name="Viktor András Vad" userId="d3a70798-6842-41e9-879a-8116012fb4de" providerId="ADAL" clId="{0B6B181B-8C0D-43A5-9354-1EDCA29D849B}" dt="2025-05-25T16:27:27.697" v="3424" actId="20577"/>
          <ac:spMkLst>
            <pc:docMk/>
            <pc:sldMk cId="3145219127" sldId="261"/>
            <ac:spMk id="3" creationId="{A7EF0568-F13A-1879-E42B-448EEAEF3B16}"/>
          </ac:spMkLst>
        </pc:spChg>
        <pc:picChg chg="add mod">
          <ac:chgData name="Viktor András Vad" userId="d3a70798-6842-41e9-879a-8116012fb4de" providerId="ADAL" clId="{0B6B181B-8C0D-43A5-9354-1EDCA29D849B}" dt="2025-05-25T16:27:41.438" v="3426" actId="1076"/>
          <ac:picMkLst>
            <pc:docMk/>
            <pc:sldMk cId="3145219127" sldId="261"/>
            <ac:picMk id="4" creationId="{D2340005-3003-CA79-CCEF-5D7678AC5DD5}"/>
          </ac:picMkLst>
        </pc:picChg>
        <pc:picChg chg="add mod">
          <ac:chgData name="Viktor András Vad" userId="d3a70798-6842-41e9-879a-8116012fb4de" providerId="ADAL" clId="{0B6B181B-8C0D-43A5-9354-1EDCA29D849B}" dt="2025-05-25T16:30:24.946" v="3428" actId="1076"/>
          <ac:picMkLst>
            <pc:docMk/>
            <pc:sldMk cId="3145219127" sldId="261"/>
            <ac:picMk id="6" creationId="{8A5960D6-9EFE-6A51-AEAF-C1C69DE3E50F}"/>
          </ac:picMkLst>
        </pc:picChg>
        <pc:picChg chg="add mod">
          <ac:chgData name="Viktor András Vad" userId="d3a70798-6842-41e9-879a-8116012fb4de" providerId="ADAL" clId="{0B6B181B-8C0D-43A5-9354-1EDCA29D849B}" dt="2025-05-25T16:31:59.072" v="3430" actId="1076"/>
          <ac:picMkLst>
            <pc:docMk/>
            <pc:sldMk cId="3145219127" sldId="261"/>
            <ac:picMk id="8" creationId="{720D4D29-B762-6712-EE3B-630CEF575E05}"/>
          </ac:picMkLst>
        </pc:picChg>
      </pc:sldChg>
      <pc:sldChg chg="modSp new mod">
        <pc:chgData name="Viktor András Vad" userId="d3a70798-6842-41e9-879a-8116012fb4de" providerId="ADAL" clId="{0B6B181B-8C0D-43A5-9354-1EDCA29D849B}" dt="2025-05-25T16:41:17.133" v="3690" actId="20577"/>
        <pc:sldMkLst>
          <pc:docMk/>
          <pc:sldMk cId="3216586533" sldId="262"/>
        </pc:sldMkLst>
      </pc:sldChg>
      <pc:sldChg chg="modSp new mod">
        <pc:chgData name="Viktor András Vad" userId="d3a70798-6842-41e9-879a-8116012fb4de" providerId="ADAL" clId="{0B6B181B-8C0D-43A5-9354-1EDCA29D849B}" dt="2025-05-25T05:26:57.021" v="681" actId="5793"/>
        <pc:sldMkLst>
          <pc:docMk/>
          <pc:sldMk cId="940136275" sldId="263"/>
        </pc:sldMkLst>
        <pc:spChg chg="mod">
          <ac:chgData name="Viktor András Vad" userId="d3a70798-6842-41e9-879a-8116012fb4de" providerId="ADAL" clId="{0B6B181B-8C0D-43A5-9354-1EDCA29D849B}" dt="2025-05-25T05:26:49.696" v="670" actId="20577"/>
          <ac:spMkLst>
            <pc:docMk/>
            <pc:sldMk cId="940136275" sldId="263"/>
            <ac:spMk id="2" creationId="{C1F1AC4F-44CC-C297-BA4D-33423F23ED0B}"/>
          </ac:spMkLst>
        </pc:spChg>
        <pc:spChg chg="mod">
          <ac:chgData name="Viktor András Vad" userId="d3a70798-6842-41e9-879a-8116012fb4de" providerId="ADAL" clId="{0B6B181B-8C0D-43A5-9354-1EDCA29D849B}" dt="2025-05-25T05:26:57.021" v="681" actId="5793"/>
          <ac:spMkLst>
            <pc:docMk/>
            <pc:sldMk cId="940136275" sldId="263"/>
            <ac:spMk id="3" creationId="{5CDD4746-71DA-EE14-5E46-4A2D75D7AD41}"/>
          </ac:spMkLst>
        </pc:spChg>
      </pc:sldChg>
      <pc:sldChg chg="modSp new del mod">
        <pc:chgData name="Viktor András Vad" userId="d3a70798-6842-41e9-879a-8116012fb4de" providerId="ADAL" clId="{0B6B181B-8C0D-43A5-9354-1EDCA29D849B}" dt="2025-05-25T16:19:44.493" v="3266" actId="47"/>
        <pc:sldMkLst>
          <pc:docMk/>
          <pc:sldMk cId="651384820" sldId="264"/>
        </pc:sldMkLst>
      </pc:sldChg>
      <pc:sldChg chg="modSp new mod modNotesTx">
        <pc:chgData name="Viktor András Vad" userId="d3a70798-6842-41e9-879a-8116012fb4de" providerId="ADAL" clId="{0B6B181B-8C0D-43A5-9354-1EDCA29D849B}" dt="2025-05-25T16:37:12.424" v="3689" actId="20577"/>
        <pc:sldMkLst>
          <pc:docMk/>
          <pc:sldMk cId="339830216" sldId="265"/>
        </pc:sldMkLst>
        <pc:spChg chg="mod">
          <ac:chgData name="Viktor András Vad" userId="d3a70798-6842-41e9-879a-8116012fb4de" providerId="ADAL" clId="{0B6B181B-8C0D-43A5-9354-1EDCA29D849B}" dt="2025-05-25T16:36:24.905" v="3672" actId="20577"/>
          <ac:spMkLst>
            <pc:docMk/>
            <pc:sldMk cId="339830216" sldId="265"/>
            <ac:spMk id="2" creationId="{B4828B9E-D3D6-2536-2EF9-472CC97984AC}"/>
          </ac:spMkLst>
        </pc:spChg>
        <pc:spChg chg="mod">
          <ac:chgData name="Viktor András Vad" userId="d3a70798-6842-41e9-879a-8116012fb4de" providerId="ADAL" clId="{0B6B181B-8C0D-43A5-9354-1EDCA29D849B}" dt="2025-05-25T16:37:12.424" v="3689" actId="20577"/>
          <ac:spMkLst>
            <pc:docMk/>
            <pc:sldMk cId="339830216" sldId="265"/>
            <ac:spMk id="3" creationId="{F20E59B3-E0EA-D0B8-54EA-F51DECBA05DF}"/>
          </ac:spMkLst>
        </pc:spChg>
      </pc:sldChg>
      <pc:sldChg chg="modSp new del mod">
        <pc:chgData name="Viktor András Vad" userId="d3a70798-6842-41e9-879a-8116012fb4de" providerId="ADAL" clId="{0B6B181B-8C0D-43A5-9354-1EDCA29D849B}" dt="2025-05-25T16:21:44.523" v="3386" actId="47"/>
        <pc:sldMkLst>
          <pc:docMk/>
          <pc:sldMk cId="2374673055" sldId="266"/>
        </pc:sldMkLst>
      </pc:sldChg>
      <pc:sldChg chg="modSp new mod">
        <pc:chgData name="Viktor András Vad" userId="d3a70798-6842-41e9-879a-8116012fb4de" providerId="ADAL" clId="{0B6B181B-8C0D-43A5-9354-1EDCA29D849B}" dt="2025-05-25T06:32:38.424" v="1484" actId="20577"/>
        <pc:sldMkLst>
          <pc:docMk/>
          <pc:sldMk cId="3958887011" sldId="267"/>
        </pc:sldMkLst>
        <pc:spChg chg="mod">
          <ac:chgData name="Viktor András Vad" userId="d3a70798-6842-41e9-879a-8116012fb4de" providerId="ADAL" clId="{0B6B181B-8C0D-43A5-9354-1EDCA29D849B}" dt="2025-05-25T06:30:43.724" v="1362" actId="20577"/>
          <ac:spMkLst>
            <pc:docMk/>
            <pc:sldMk cId="3958887011" sldId="267"/>
            <ac:spMk id="2" creationId="{19A0FC47-06B6-D730-CC7C-F3FF46D47FCA}"/>
          </ac:spMkLst>
        </pc:spChg>
        <pc:spChg chg="mod">
          <ac:chgData name="Viktor András Vad" userId="d3a70798-6842-41e9-879a-8116012fb4de" providerId="ADAL" clId="{0B6B181B-8C0D-43A5-9354-1EDCA29D849B}" dt="2025-05-25T06:32:38.424" v="1484" actId="20577"/>
          <ac:spMkLst>
            <pc:docMk/>
            <pc:sldMk cId="3958887011" sldId="267"/>
            <ac:spMk id="3" creationId="{11EC4261-EB8E-4210-986E-FD4C9BEEE9B0}"/>
          </ac:spMkLst>
        </pc:spChg>
      </pc:sldChg>
      <pc:sldChg chg="addSp delSp modSp new del mod">
        <pc:chgData name="Viktor András Vad" userId="d3a70798-6842-41e9-879a-8116012fb4de" providerId="ADAL" clId="{0B6B181B-8C0D-43A5-9354-1EDCA29D849B}" dt="2025-05-25T14:22:13.260" v="2522" actId="47"/>
        <pc:sldMkLst>
          <pc:docMk/>
          <pc:sldMk cId="1356411110" sldId="268"/>
        </pc:sldMkLst>
      </pc:sldChg>
      <pc:sldChg chg="addSp delSp modSp new mod modNotesTx">
        <pc:chgData name="Viktor András Vad" userId="d3a70798-6842-41e9-879a-8116012fb4de" providerId="ADAL" clId="{0B6B181B-8C0D-43A5-9354-1EDCA29D849B}" dt="2025-05-25T14:22:03.865" v="2521" actId="1076"/>
        <pc:sldMkLst>
          <pc:docMk/>
          <pc:sldMk cId="2753432647" sldId="269"/>
        </pc:sldMkLst>
        <pc:spChg chg="mod">
          <ac:chgData name="Viktor András Vad" userId="d3a70798-6842-41e9-879a-8116012fb4de" providerId="ADAL" clId="{0B6B181B-8C0D-43A5-9354-1EDCA29D849B}" dt="2025-05-25T13:38:47.535" v="1972" actId="20577"/>
          <ac:spMkLst>
            <pc:docMk/>
            <pc:sldMk cId="2753432647" sldId="269"/>
            <ac:spMk id="2" creationId="{04B755CD-7B3C-03C0-3D81-7C419F0437CB}"/>
          </ac:spMkLst>
        </pc:spChg>
        <pc:spChg chg="add mod">
          <ac:chgData name="Viktor András Vad" userId="d3a70798-6842-41e9-879a-8116012fb4de" providerId="ADAL" clId="{0B6B181B-8C0D-43A5-9354-1EDCA29D849B}" dt="2025-05-25T14:16:57.205" v="2263" actId="1036"/>
          <ac:spMkLst>
            <pc:docMk/>
            <pc:sldMk cId="2753432647" sldId="269"/>
            <ac:spMk id="22" creationId="{7F129711-8A04-731A-3EE8-40BF72908B85}"/>
          </ac:spMkLst>
        </pc:spChg>
        <pc:spChg chg="add mod">
          <ac:chgData name="Viktor András Vad" userId="d3a70798-6842-41e9-879a-8116012fb4de" providerId="ADAL" clId="{0B6B181B-8C0D-43A5-9354-1EDCA29D849B}" dt="2025-05-25T14:16:57.205" v="2263" actId="1036"/>
          <ac:spMkLst>
            <pc:docMk/>
            <pc:sldMk cId="2753432647" sldId="269"/>
            <ac:spMk id="23" creationId="{ACBDDCD0-574D-796D-FAE2-06F240835BBD}"/>
          </ac:spMkLst>
        </pc:spChg>
        <pc:spChg chg="add mod">
          <ac:chgData name="Viktor András Vad" userId="d3a70798-6842-41e9-879a-8116012fb4de" providerId="ADAL" clId="{0B6B181B-8C0D-43A5-9354-1EDCA29D849B}" dt="2025-05-25T14:16:57.205" v="2263" actId="1036"/>
          <ac:spMkLst>
            <pc:docMk/>
            <pc:sldMk cId="2753432647" sldId="269"/>
            <ac:spMk id="24" creationId="{ACB372A7-8B54-B120-230B-E3E1D0FD1C57}"/>
          </ac:spMkLst>
        </pc:spChg>
        <pc:spChg chg="add mod">
          <ac:chgData name="Viktor András Vad" userId="d3a70798-6842-41e9-879a-8116012fb4de" providerId="ADAL" clId="{0B6B181B-8C0D-43A5-9354-1EDCA29D849B}" dt="2025-05-25T14:16:48.579" v="2247" actId="1036"/>
          <ac:spMkLst>
            <pc:docMk/>
            <pc:sldMk cId="2753432647" sldId="269"/>
            <ac:spMk id="27" creationId="{168AD76F-24BF-1C08-EC84-28B0AD0E2D84}"/>
          </ac:spMkLst>
        </pc:spChg>
        <pc:spChg chg="add mod">
          <ac:chgData name="Viktor András Vad" userId="d3a70798-6842-41e9-879a-8116012fb4de" providerId="ADAL" clId="{0B6B181B-8C0D-43A5-9354-1EDCA29D849B}" dt="2025-05-25T14:16:48.579" v="2247" actId="1036"/>
          <ac:spMkLst>
            <pc:docMk/>
            <pc:sldMk cId="2753432647" sldId="269"/>
            <ac:spMk id="30" creationId="{D5E60A4B-5190-86E1-F73C-8BCEADE3AAEE}"/>
          </ac:spMkLst>
        </pc:spChg>
        <pc:spChg chg="add mod">
          <ac:chgData name="Viktor András Vad" userId="d3a70798-6842-41e9-879a-8116012fb4de" providerId="ADAL" clId="{0B6B181B-8C0D-43A5-9354-1EDCA29D849B}" dt="2025-05-25T14:16:48.579" v="2247" actId="1036"/>
          <ac:spMkLst>
            <pc:docMk/>
            <pc:sldMk cId="2753432647" sldId="269"/>
            <ac:spMk id="31" creationId="{A0FC8922-557F-B2F9-F4DF-934B433DBED9}"/>
          </ac:spMkLst>
        </pc:spChg>
        <pc:spChg chg="add mod">
          <ac:chgData name="Viktor András Vad" userId="d3a70798-6842-41e9-879a-8116012fb4de" providerId="ADAL" clId="{0B6B181B-8C0D-43A5-9354-1EDCA29D849B}" dt="2025-05-25T14:22:03.865" v="2521" actId="1076"/>
          <ac:spMkLst>
            <pc:docMk/>
            <pc:sldMk cId="2753432647" sldId="269"/>
            <ac:spMk id="35" creationId="{90D8B68B-F9E4-A979-7B67-DD298198EA0A}"/>
          </ac:spMkLst>
        </pc:spChg>
        <pc:picChg chg="add mod">
          <ac:chgData name="Viktor András Vad" userId="d3a70798-6842-41e9-879a-8116012fb4de" providerId="ADAL" clId="{0B6B181B-8C0D-43A5-9354-1EDCA29D849B}" dt="2025-05-25T14:10:04.951" v="2109" actId="1036"/>
          <ac:picMkLst>
            <pc:docMk/>
            <pc:sldMk cId="2753432647" sldId="269"/>
            <ac:picMk id="4" creationId="{402BCDDB-C56A-A7F7-B7AC-E4C0992A166D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6" creationId="{65C5573E-A04C-FE55-9D5D-CD46D7C94227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8" creationId="{A01CCD79-030D-6903-3BF5-24565F5C9A64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10" creationId="{3874FF27-F814-B818-A3AF-4CF95F8F73B6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12" creationId="{F27A3191-ED51-D521-1484-F88D0A8CC84E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14" creationId="{6C70527C-45BE-265F-99F0-35C3B3DB2538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16" creationId="{7C036F14-1FED-6FE1-B160-1E822DB1C70B}"/>
          </ac:picMkLst>
        </pc:picChg>
        <pc:picChg chg="add mod">
          <ac:chgData name="Viktor András Vad" userId="d3a70798-6842-41e9-879a-8116012fb4de" providerId="ADAL" clId="{0B6B181B-8C0D-43A5-9354-1EDCA29D849B}" dt="2025-05-25T14:16:48.579" v="2247" actId="1036"/>
          <ac:picMkLst>
            <pc:docMk/>
            <pc:sldMk cId="2753432647" sldId="269"/>
            <ac:picMk id="18" creationId="{544EDC4B-30E5-E30C-7CEC-5476426CEAAB}"/>
          </ac:picMkLst>
        </pc:picChg>
        <pc:picChg chg="add mod">
          <ac:chgData name="Viktor András Vad" userId="d3a70798-6842-41e9-879a-8116012fb4de" providerId="ADAL" clId="{0B6B181B-8C0D-43A5-9354-1EDCA29D849B}" dt="2025-05-25T14:15:30.417" v="2216" actId="1076"/>
          <ac:picMkLst>
            <pc:docMk/>
            <pc:sldMk cId="2753432647" sldId="269"/>
            <ac:picMk id="20" creationId="{114DC86B-2048-C8EE-9A2A-B438176DDC92}"/>
          </ac:picMkLst>
        </pc:picChg>
        <pc:picChg chg="add mod">
          <ac:chgData name="Viktor András Vad" userId="d3a70798-6842-41e9-879a-8116012fb4de" providerId="ADAL" clId="{0B6B181B-8C0D-43A5-9354-1EDCA29D849B}" dt="2025-05-25T14:18:21.508" v="2266" actId="1076"/>
          <ac:picMkLst>
            <pc:docMk/>
            <pc:sldMk cId="2753432647" sldId="269"/>
            <ac:picMk id="33" creationId="{2964EBCD-CCAA-72A1-5939-2126FA8FF40D}"/>
          </ac:picMkLst>
        </pc:picChg>
      </pc:sldChg>
      <pc:sldChg chg="addSp delSp modSp new mod">
        <pc:chgData name="Viktor András Vad" userId="d3a70798-6842-41e9-879a-8116012fb4de" providerId="ADAL" clId="{0B6B181B-8C0D-43A5-9354-1EDCA29D849B}" dt="2025-05-25T15:55:49.161" v="3137" actId="1076"/>
        <pc:sldMkLst>
          <pc:docMk/>
          <pc:sldMk cId="3583883083" sldId="270"/>
        </pc:sldMkLst>
        <pc:spChg chg="mod">
          <ac:chgData name="Viktor András Vad" userId="d3a70798-6842-41e9-879a-8116012fb4de" providerId="ADAL" clId="{0B6B181B-8C0D-43A5-9354-1EDCA29D849B}" dt="2025-05-25T15:15:44.502" v="2542" actId="20577"/>
          <ac:spMkLst>
            <pc:docMk/>
            <pc:sldMk cId="3583883083" sldId="270"/>
            <ac:spMk id="2" creationId="{2F471D04-FA5A-F1B5-96B4-14089169DF96}"/>
          </ac:spMkLst>
        </pc:spChg>
        <pc:graphicFrameChg chg="add mod modGraphic">
          <ac:chgData name="Viktor András Vad" userId="d3a70798-6842-41e9-879a-8116012fb4de" providerId="ADAL" clId="{0B6B181B-8C0D-43A5-9354-1EDCA29D849B}" dt="2025-05-25T15:41:24.836" v="2842" actId="14734"/>
          <ac:graphicFrameMkLst>
            <pc:docMk/>
            <pc:sldMk cId="3583883083" sldId="270"/>
            <ac:graphicFrameMk id="8" creationId="{C146B06F-83C9-5E23-2755-86C7F2BAE0DA}"/>
          </ac:graphicFrameMkLst>
        </pc:graphicFrameChg>
        <pc:picChg chg="add mod">
          <ac:chgData name="Viktor András Vad" userId="d3a70798-6842-41e9-879a-8116012fb4de" providerId="ADAL" clId="{0B6B181B-8C0D-43A5-9354-1EDCA29D849B}" dt="2025-05-25T15:55:49.161" v="3137" actId="1076"/>
          <ac:picMkLst>
            <pc:docMk/>
            <pc:sldMk cId="3583883083" sldId="270"/>
            <ac:picMk id="5" creationId="{D305A4EF-E8D8-D9D6-64EF-8B919A46162E}"/>
          </ac:picMkLst>
        </pc:picChg>
        <pc:picChg chg="add mod">
          <ac:chgData name="Viktor András Vad" userId="d3a70798-6842-41e9-879a-8116012fb4de" providerId="ADAL" clId="{0B6B181B-8C0D-43A5-9354-1EDCA29D849B}" dt="2025-05-25T15:55:39.057" v="3136" actId="1076"/>
          <ac:picMkLst>
            <pc:docMk/>
            <pc:sldMk cId="3583883083" sldId="270"/>
            <ac:picMk id="7" creationId="{D11C9273-8EB5-CFFA-761B-BF8D82FE4CB6}"/>
          </ac:picMkLst>
        </pc:picChg>
      </pc:sldChg>
      <pc:sldChg chg="addSp delSp modSp add mod modNotesTx">
        <pc:chgData name="Viktor András Vad" userId="d3a70798-6842-41e9-879a-8116012fb4de" providerId="ADAL" clId="{0B6B181B-8C0D-43A5-9354-1EDCA29D849B}" dt="2025-05-25T16:06:29.793" v="3170"/>
        <pc:sldMkLst>
          <pc:docMk/>
          <pc:sldMk cId="789219851" sldId="271"/>
        </pc:sldMkLst>
        <pc:spChg chg="mod">
          <ac:chgData name="Viktor András Vad" userId="d3a70798-6842-41e9-879a-8116012fb4de" providerId="ADAL" clId="{0B6B181B-8C0D-43A5-9354-1EDCA29D849B}" dt="2025-05-25T15:41:58.874" v="2874" actId="20577"/>
          <ac:spMkLst>
            <pc:docMk/>
            <pc:sldMk cId="789219851" sldId="271"/>
            <ac:spMk id="2" creationId="{CEA939F6-D4F6-82FF-3855-D3E2811D693A}"/>
          </ac:spMkLst>
        </pc:spChg>
        <pc:graphicFrameChg chg="mod modGraphic">
          <ac:chgData name="Viktor András Vad" userId="d3a70798-6842-41e9-879a-8116012fb4de" providerId="ADAL" clId="{0B6B181B-8C0D-43A5-9354-1EDCA29D849B}" dt="2025-05-25T15:55:06.863" v="3133" actId="255"/>
          <ac:graphicFrameMkLst>
            <pc:docMk/>
            <pc:sldMk cId="789219851" sldId="271"/>
            <ac:graphicFrameMk id="8" creationId="{1DFFE159-0346-05A9-D9B2-03B61EEBD486}"/>
          </ac:graphicFrameMkLst>
        </pc:graphicFrameChg>
        <pc:picChg chg="add mod">
          <ac:chgData name="Viktor András Vad" userId="d3a70798-6842-41e9-879a-8116012fb4de" providerId="ADAL" clId="{0B6B181B-8C0D-43A5-9354-1EDCA29D849B}" dt="2025-05-25T15:55:55.870" v="3138" actId="1076"/>
          <ac:picMkLst>
            <pc:docMk/>
            <pc:sldMk cId="789219851" sldId="271"/>
            <ac:picMk id="9" creationId="{218B4B4E-7D06-5192-0B48-314F94376701}"/>
          </ac:picMkLst>
        </pc:picChg>
        <pc:picChg chg="add mod">
          <ac:chgData name="Viktor András Vad" userId="d3a70798-6842-41e9-879a-8116012fb4de" providerId="ADAL" clId="{0B6B181B-8C0D-43A5-9354-1EDCA29D849B}" dt="2025-05-25T15:55:26.568" v="3135" actId="1076"/>
          <ac:picMkLst>
            <pc:docMk/>
            <pc:sldMk cId="789219851" sldId="271"/>
            <ac:picMk id="11" creationId="{5A534E3F-D1DC-E5A5-A8B9-B0A70960135F}"/>
          </ac:picMkLst>
        </pc:picChg>
      </pc:sldChg>
      <pc:sldChg chg="addSp delSp modSp add del mod">
        <pc:chgData name="Viktor András Vad" userId="d3a70798-6842-41e9-879a-8116012fb4de" providerId="ADAL" clId="{0B6B181B-8C0D-43A5-9354-1EDCA29D849B}" dt="2025-05-25T15:41:31.868" v="2843" actId="47"/>
        <pc:sldMkLst>
          <pc:docMk/>
          <pc:sldMk cId="3636525460" sldId="271"/>
        </pc:sldMkLst>
      </pc:sldChg>
      <pc:sldChg chg="modSp new del mod">
        <pc:chgData name="Viktor András Vad" userId="d3a70798-6842-41e9-879a-8116012fb4de" providerId="ADAL" clId="{0B6B181B-8C0D-43A5-9354-1EDCA29D849B}" dt="2025-05-25T16:06:44.978" v="3172" actId="47"/>
        <pc:sldMkLst>
          <pc:docMk/>
          <pc:sldMk cId="772343832" sldId="272"/>
        </pc:sldMkLst>
      </pc:sldChg>
      <pc:sldChg chg="addSp delSp modSp add mod modNotesTx">
        <pc:chgData name="Viktor András Vad" userId="d3a70798-6842-41e9-879a-8116012fb4de" providerId="ADAL" clId="{0B6B181B-8C0D-43A5-9354-1EDCA29D849B}" dt="2025-05-25T16:14:48.612" v="3265" actId="113"/>
        <pc:sldMkLst>
          <pc:docMk/>
          <pc:sldMk cId="884814426" sldId="273"/>
        </pc:sldMkLst>
        <pc:spChg chg="mod">
          <ac:chgData name="Viktor András Vad" userId="d3a70798-6842-41e9-879a-8116012fb4de" providerId="ADAL" clId="{0B6B181B-8C0D-43A5-9354-1EDCA29D849B}" dt="2025-05-25T16:06:50.236" v="3173"/>
          <ac:spMkLst>
            <pc:docMk/>
            <pc:sldMk cId="884814426" sldId="273"/>
            <ac:spMk id="2" creationId="{6FBD881C-81D7-9819-2720-077D5D61D7D3}"/>
          </ac:spMkLst>
        </pc:spChg>
        <pc:graphicFrameChg chg="mod modGraphic">
          <ac:chgData name="Viktor András Vad" userId="d3a70798-6842-41e9-879a-8116012fb4de" providerId="ADAL" clId="{0B6B181B-8C0D-43A5-9354-1EDCA29D849B}" dt="2025-05-25T16:14:48.612" v="3265" actId="113"/>
          <ac:graphicFrameMkLst>
            <pc:docMk/>
            <pc:sldMk cId="884814426" sldId="273"/>
            <ac:graphicFrameMk id="8" creationId="{92B87633-A0CC-3D2D-86E6-CFF86702E1F9}"/>
          </ac:graphicFrameMkLst>
        </pc:graphicFrameChg>
        <pc:picChg chg="add mod">
          <ac:chgData name="Viktor András Vad" userId="d3a70798-6842-41e9-879a-8116012fb4de" providerId="ADAL" clId="{0B6B181B-8C0D-43A5-9354-1EDCA29D849B}" dt="2025-05-25T16:13:56.766" v="3259" actId="1036"/>
          <ac:picMkLst>
            <pc:docMk/>
            <pc:sldMk cId="884814426" sldId="273"/>
            <ac:picMk id="4" creationId="{91B5221A-66B8-9A6F-0612-ED843B046EF5}"/>
          </ac:picMkLst>
        </pc:picChg>
      </pc:sldChg>
    </pc:docChg>
  </pc:docChgLst>
  <pc:docChgLst>
    <pc:chgData name="Valasek Gabor" userId="S::valasek@inf.elte.hu::7ac2535c-d592-484d-9741-ba4b36fabb7b" providerId="AD" clId="Web-{3097A755-73DF-D3E2-6395-5396D4693166}"/>
    <pc:docChg chg="modSld">
      <pc:chgData name="Valasek Gabor" userId="S::valasek@inf.elte.hu::7ac2535c-d592-484d-9741-ba4b36fabb7b" providerId="AD" clId="Web-{3097A755-73DF-D3E2-6395-5396D4693166}" dt="2025-05-25T15:24:59.861" v="2" actId="20577"/>
      <pc:docMkLst>
        <pc:docMk/>
      </pc:docMkLst>
      <pc:sldChg chg="modSp">
        <pc:chgData name="Valasek Gabor" userId="S::valasek@inf.elte.hu::7ac2535c-d592-484d-9741-ba4b36fabb7b" providerId="AD" clId="Web-{3097A755-73DF-D3E2-6395-5396D4693166}" dt="2025-05-25T15:24:49.376" v="1" actId="20577"/>
        <pc:sldMkLst>
          <pc:docMk/>
          <pc:sldMk cId="2837985166" sldId="257"/>
        </pc:sldMkLst>
        <pc:spChg chg="mod">
          <ac:chgData name="Valasek Gabor" userId="S::valasek@inf.elte.hu::7ac2535c-d592-484d-9741-ba4b36fabb7b" providerId="AD" clId="Web-{3097A755-73DF-D3E2-6395-5396D4693166}" dt="2025-05-25T15:24:49.376" v="1" actId="20577"/>
          <ac:spMkLst>
            <pc:docMk/>
            <pc:sldMk cId="2837985166" sldId="257"/>
            <ac:spMk id="3" creationId="{362F48FD-A756-A273-AAFA-241F5C3120BB}"/>
          </ac:spMkLst>
        </pc:spChg>
      </pc:sldChg>
      <pc:sldChg chg="modSp">
        <pc:chgData name="Valasek Gabor" userId="S::valasek@inf.elte.hu::7ac2535c-d592-484d-9741-ba4b36fabb7b" providerId="AD" clId="Web-{3097A755-73DF-D3E2-6395-5396D4693166}" dt="2025-05-25T15:24:59.861" v="2" actId="20577"/>
        <pc:sldMkLst>
          <pc:docMk/>
          <pc:sldMk cId="2687656204" sldId="259"/>
        </pc:sldMkLst>
        <pc:spChg chg="mod">
          <ac:chgData name="Valasek Gabor" userId="S::valasek@inf.elte.hu::7ac2535c-d592-484d-9741-ba4b36fabb7b" providerId="AD" clId="Web-{3097A755-73DF-D3E2-6395-5396D4693166}" dt="2025-05-25T15:24:59.861" v="2" actId="20577"/>
          <ac:spMkLst>
            <pc:docMk/>
            <pc:sldMk cId="2687656204" sldId="259"/>
            <ac:spMk id="3" creationId="{BE338E33-62AC-7B61-7B07-B75C6331D2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57E8B-E882-4BCB-A07E-E831E23ABAF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8E7B5-B058-4CBD-B90C-0E08A0891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7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I would like to talk about our investigations about how much it is possible to represent SDFs with cubic hermitte polynomials.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70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483E-858E-083B-66DA-918BF5AA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0C805-9E6B-4417-848E-D8ACD0F86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555FD-209B-CFD5-491D-14CD4ABB0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Not that definite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E43E3-4BB9-8F02-D860-0DB28EE50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NimbusRomNo9L-Regu"/>
              </a:rPr>
              <a:t>Based on our results, while Hermite interpolation can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approximate the SDF values accurately, it does not preserve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the key SDF properties, such as unit-length gradients,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gradient directions, or CPE to the same degree.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93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Signed Distance Function, is an implicit surface representation, where the absolute value of the functions corresponds to the distance to the surface, and the sign indicates </a:t>
            </a:r>
            <a:r>
              <a:rPr lang="en-US" err="1"/>
              <a:t>insideness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This formulation makes it tempting to use well defined SDF gradient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Surrogate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6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56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Contribution of mixed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9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2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>
                <a:latin typeface="NimbusRomNo9L-Regu"/>
              </a:rPr>
              <a:t>We sampled the analytic SDF at progressively finer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grid resolutions and reconstructed the SDF using each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method. Then, we applied each metric at every resolution.</a:t>
            </a:r>
          </a:p>
          <a:p>
            <a:pPr algn="l"/>
            <a:endParaRPr lang="en-US" sz="1800" b="0" i="0" u="none" strike="noStrike" baseline="0">
              <a:latin typeface="NimbusRomNo9L-Regu"/>
            </a:endParaRP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LSQ: best results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C.R: worst results</a:t>
            </a:r>
          </a:p>
          <a:p>
            <a:pPr algn="l"/>
            <a:r>
              <a:rPr lang="en-US" sz="1800" b="0" i="0" u="none" strike="noStrike" baseline="0">
                <a:latin typeface="NimbusRomNo9L-Regu"/>
              </a:rPr>
              <a:t>Analytic: </a:t>
            </a:r>
            <a:r>
              <a:rPr lang="en-US" sz="1800" b="0" i="0" u="none" strike="noStrike" baseline="0" err="1">
                <a:latin typeface="NimbusRomNo9L-Regu"/>
              </a:rPr>
              <a:t>naivly</a:t>
            </a:r>
            <a:r>
              <a:rPr lang="en-US" sz="1800" b="0" i="0" u="none" strike="noStrike" baseline="0">
                <a:latin typeface="NimbusRomNo9L-Regu"/>
              </a:rPr>
              <a:t> one could expect best results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9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Length-deviation stays ~10%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8E7B5-B058-4CBD-B90C-0E08A08915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9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0CB8-CC8A-067B-D1A3-309E70662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1990A-C1E3-7C3C-265E-04591F695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DE4F-5BB7-D3DB-BC33-4E7D3319C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99E71-A684-B3F3-4FBC-1C46B05B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2D46E-9440-8E02-857A-0EBBB377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4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650B-7F85-9AFC-BEE2-BED89272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8247-80EC-22BB-C035-A84ACBA18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640B5-FDB7-0E65-0BB3-7AC75A3A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F420-E1F6-7FE4-ADFF-C24E3ECC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1C37-5077-94F8-22E5-0C614260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ACA0F0-6C68-08F2-C94D-9923A5873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1E6AC-AEAD-C235-DE51-064522EF3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EA4C-C006-F69B-F92D-D043196D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EF515-9B99-7A11-C4AB-27E57BE4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8D79C-7636-AE50-3DD9-917D2A22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9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DBE6-3D46-DEFF-4CD7-F09CB9C2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DEA5-014C-697F-AB28-2E08152E1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3263D-6C02-5021-1984-778E0ABEB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D5AB-A308-10FC-1583-67C2A318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8B8EA-A8C9-5BD2-03EA-F8D27546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1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918F-575A-4877-60C3-7180DA8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DDC6A-F2F0-3B61-54B8-541FCA8E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A71C-433A-4E12-B7B7-58D25F02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33181-EAD7-B8B7-56C7-EE0273E9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EC594-C7A6-B698-B25F-6C7108B0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0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E79A-2546-DA6D-BA02-E7B87B04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F3D2-86C6-20D2-004D-65BCFFFF5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2F4FA-E5D6-552D-CEA4-7D50B479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8D650-E736-8857-EA68-CDA88B12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92942-848B-BAAE-C04A-3136E643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EA897-C146-E9F9-52F1-2E64B614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2C57-0396-FA3F-CC12-4C964D8D3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60015-9188-B196-EB25-AAFD7672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AC5CB-CC19-1F3F-A54F-0A3DE09D6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FC701-CC48-D888-3568-B4CF593A5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3B99D-040C-E419-D78F-3B696919E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0B890-C3E9-D96D-08E3-0CA51578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86530-BC74-5E46-6EB4-4F3DCB4F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68C564-7FF5-5A5C-ABF4-0E08CF8B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6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38E8-CB14-8D13-EF47-6B24BBCB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458E5-2123-4F52-8D48-3BAB9298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4A7C8-B5F5-23E8-C972-86E6D9AB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E2F3E-F992-B4E7-CEB8-0A244F54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75665-7911-1E66-B394-0E774B89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5C50D-B773-EA80-C4A2-F880BA31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95792-27F1-3F87-2FEC-79BD7384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0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DE7A-E2C6-AC37-E1F1-62AD254E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0776-D682-7B67-A54E-029122B17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78BFB-B385-631A-534B-3C767CE93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C91B0-3365-C1D3-78C2-942443EC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49253-3BEE-C655-EB28-16E08283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1A119-1A36-C7DE-8479-B2646334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2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2324-D0B5-FB66-288F-1ED196EF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84688F-184D-5821-7400-E287E3358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69195-95D1-5DE6-AE07-3C1CA6F43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0A132-E797-3417-4D8B-F11A5107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44C9A-E01F-85C2-8618-1E3DC28A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FC619-0117-4B77-C90D-FC923800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E3F8E-83EB-D9AE-4924-FBFA4F0B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A6BE9-BCF4-AB6C-3116-3CA8D116E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7473-61EC-BF09-90D0-835128482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AE4D2-262C-48B2-8822-ECA922789EC1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2D76F-9657-994C-3659-E21BC2110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6B4A4-75B4-3451-CAF2-4F0004532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663DC-588E-4E2A-8BE5-E8FE8EFE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0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27.png"/><Relationship Id="rId10" Type="http://schemas.openxmlformats.org/officeDocument/2006/relationships/image" Target="../media/image31.svg"/><Relationship Id="rId19" Type="http://schemas.openxmlformats.org/officeDocument/2006/relationships/image" Target="../media/image36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EFD4-F2E7-3F8D-D442-D93B93FE0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Cubic Hermite Interpolations of Signed Distance Fields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E85E66-40E5-C8A3-0C85-23B1A114E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41115"/>
          </a:xfrm>
        </p:spPr>
        <p:txBody>
          <a:bodyPr/>
          <a:lstStyle/>
          <a:p>
            <a:r>
              <a:rPr lang="hu-HU" u="sng"/>
              <a:t>Viktor Vad</a:t>
            </a:r>
            <a:r>
              <a:rPr lang="hu-HU"/>
              <a:t>, Gábor </a:t>
            </a:r>
            <a:r>
              <a:rPr lang="hu-HU" err="1"/>
              <a:t>Valasek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0C3F3-D3CA-9C60-63D5-4A7D2D2EF676}"/>
              </a:ext>
            </a:extLst>
          </p:cNvPr>
          <p:cNvSpPr txBox="1"/>
          <p:nvPr/>
        </p:nvSpPr>
        <p:spPr>
          <a:xfrm>
            <a:off x="3654136" y="5278582"/>
            <a:ext cx="4883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/>
              <a:t>WSCG 2025 </a:t>
            </a:r>
          </a:p>
          <a:p>
            <a:pPr algn="ctr"/>
            <a:r>
              <a:rPr lang="hu-HU" err="1"/>
              <a:t>Pilsen</a:t>
            </a:r>
            <a:r>
              <a:rPr lang="hu-HU"/>
              <a:t>, </a:t>
            </a:r>
            <a:r>
              <a:rPr lang="en-US"/>
              <a:t>26 - 29 May 2025</a:t>
            </a:r>
            <a:r>
              <a:rPr lang="hu-HU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9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9D314-D8B1-F088-B8CA-30A66C4B2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59B2435-D11D-7CCD-B832-40069BBCC029}"/>
              </a:ext>
            </a:extLst>
          </p:cNvPr>
          <p:cNvSpPr/>
          <p:nvPr/>
        </p:nvSpPr>
        <p:spPr>
          <a:xfrm>
            <a:off x="3992880" y="4718299"/>
            <a:ext cx="2396608" cy="2010558"/>
          </a:xfrm>
          <a:prstGeom prst="rect">
            <a:avLst/>
          </a:prstGeom>
          <a:solidFill>
            <a:srgbClr val="E97132">
              <a:alpha val="1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EFBD9-F3C3-B80F-8300-B0B81302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Hermite Algebraic Derivates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FAEE-CDCD-6F20-225A-1C8325F63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Gábor Valasek and R</a:t>
            </a:r>
            <a:r>
              <a:rPr lang="hu-HU" sz="2400"/>
              <a:t>ó</a:t>
            </a:r>
            <a:r>
              <a:rPr lang="en-US" sz="2400" err="1"/>
              <a:t>bert</a:t>
            </a:r>
            <a:r>
              <a:rPr lang="en-US" sz="2400"/>
              <a:t> Bán. </a:t>
            </a:r>
            <a:r>
              <a:rPr lang="en-US" sz="2400" b="1"/>
              <a:t>Higher</a:t>
            </a:r>
            <a:r>
              <a:rPr lang="hu-HU" sz="2400" b="1"/>
              <a:t> </a:t>
            </a:r>
            <a:r>
              <a:rPr lang="en-US" sz="2400" b="1"/>
              <a:t>Order Algebraic Signed Distance Fields.</a:t>
            </a:r>
            <a:r>
              <a:rPr lang="hu-HU" sz="2400" b="1"/>
              <a:t> </a:t>
            </a:r>
            <a:r>
              <a:rPr lang="en-US" sz="2400"/>
              <a:t>Computer-Aided Design and Applications</a:t>
            </a:r>
            <a:r>
              <a:rPr lang="hu-HU" sz="2400"/>
              <a:t>,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AB4AF0-391E-0AF4-F106-CD670FF6129B}"/>
              </a:ext>
            </a:extLst>
          </p:cNvPr>
          <p:cNvSpPr>
            <a:spLocks/>
          </p:cNvSpPr>
          <p:nvPr/>
        </p:nvSpPr>
        <p:spPr>
          <a:xfrm>
            <a:off x="5294486" y="3671710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1497B4-62F4-11E5-0CFF-9B5C027525B0}"/>
              </a:ext>
            </a:extLst>
          </p:cNvPr>
          <p:cNvCxnSpPr/>
          <p:nvPr/>
        </p:nvCxnSpPr>
        <p:spPr>
          <a:xfrm>
            <a:off x="7454486" y="3671710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86456C-B78D-7A4F-DB66-737716B2303B}"/>
              </a:ext>
            </a:extLst>
          </p:cNvPr>
          <p:cNvCxnSpPr/>
          <p:nvPr/>
        </p:nvCxnSpPr>
        <p:spPr>
          <a:xfrm>
            <a:off x="7426262" y="5822245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720A2C-6DF8-B169-6DD5-7DE47050C62C}"/>
              </a:ext>
            </a:extLst>
          </p:cNvPr>
          <p:cNvCxnSpPr/>
          <p:nvPr/>
        </p:nvCxnSpPr>
        <p:spPr>
          <a:xfrm>
            <a:off x="3542884" y="3666064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EA22E4-4F7D-9E64-1473-EABF15474B2F}"/>
              </a:ext>
            </a:extLst>
          </p:cNvPr>
          <p:cNvCxnSpPr/>
          <p:nvPr/>
        </p:nvCxnSpPr>
        <p:spPr>
          <a:xfrm>
            <a:off x="3514660" y="5839177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ED9FB5-5F15-ECE8-204B-73C95A85EDB2}"/>
              </a:ext>
            </a:extLst>
          </p:cNvPr>
          <p:cNvCxnSpPr>
            <a:cxnSpLocks/>
          </p:cNvCxnSpPr>
          <p:nvPr/>
        </p:nvCxnSpPr>
        <p:spPr>
          <a:xfrm flipV="1">
            <a:off x="7454487" y="2675467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3DA236-563E-9C22-12EB-299982152651}"/>
              </a:ext>
            </a:extLst>
          </p:cNvPr>
          <p:cNvCxnSpPr>
            <a:cxnSpLocks/>
          </p:cNvCxnSpPr>
          <p:nvPr/>
        </p:nvCxnSpPr>
        <p:spPr>
          <a:xfrm flipH="1" flipV="1">
            <a:off x="5305773" y="2675466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CFC10E-0DF4-2189-7BE6-C2EB139E2B72}"/>
              </a:ext>
            </a:extLst>
          </p:cNvPr>
          <p:cNvCxnSpPr>
            <a:cxnSpLocks/>
          </p:cNvCxnSpPr>
          <p:nvPr/>
        </p:nvCxnSpPr>
        <p:spPr>
          <a:xfrm flipV="1">
            <a:off x="7426265" y="5816599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9B9A24-0AD4-B4A0-5F0F-DD57BD0F0D41}"/>
              </a:ext>
            </a:extLst>
          </p:cNvPr>
          <p:cNvCxnSpPr>
            <a:cxnSpLocks/>
          </p:cNvCxnSpPr>
          <p:nvPr/>
        </p:nvCxnSpPr>
        <p:spPr>
          <a:xfrm flipH="1" flipV="1">
            <a:off x="5300129" y="5816598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C19FEEA-0093-DF01-D752-E2F9EFD54DBF}"/>
              </a:ext>
            </a:extLst>
          </p:cNvPr>
          <p:cNvSpPr/>
          <p:nvPr/>
        </p:nvSpPr>
        <p:spPr>
          <a:xfrm>
            <a:off x="5242206" y="5765799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A6D041-7508-BA7C-CD2A-20BAAA96464A}"/>
              </a:ext>
            </a:extLst>
          </p:cNvPr>
          <p:cNvSpPr/>
          <p:nvPr/>
        </p:nvSpPr>
        <p:spPr>
          <a:xfrm>
            <a:off x="7379286" y="5772444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708DD0-2F34-4614-5A1D-D25F2E117530}"/>
              </a:ext>
            </a:extLst>
          </p:cNvPr>
          <p:cNvSpPr/>
          <p:nvPr/>
        </p:nvSpPr>
        <p:spPr>
          <a:xfrm>
            <a:off x="5261961" y="3571430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CBBA6F-5E1E-3D96-8C7F-58B2CCFD0DB6}"/>
              </a:ext>
            </a:extLst>
          </p:cNvPr>
          <p:cNvSpPr/>
          <p:nvPr/>
        </p:nvSpPr>
        <p:spPr>
          <a:xfrm>
            <a:off x="7399041" y="3578075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7A8DA2-6302-E9AC-2F78-08F37E5A1C4A}"/>
              </a:ext>
            </a:extLst>
          </p:cNvPr>
          <p:cNvCxnSpPr>
            <a:cxnSpLocks/>
          </p:cNvCxnSpPr>
          <p:nvPr/>
        </p:nvCxnSpPr>
        <p:spPr>
          <a:xfrm>
            <a:off x="5351017" y="5840696"/>
            <a:ext cx="1173958" cy="151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661C9F-99D6-9788-F21A-4F73C58D7098}"/>
              </a:ext>
            </a:extLst>
          </p:cNvPr>
          <p:cNvCxnSpPr>
            <a:cxnSpLocks/>
          </p:cNvCxnSpPr>
          <p:nvPr/>
        </p:nvCxnSpPr>
        <p:spPr>
          <a:xfrm flipH="1" flipV="1">
            <a:off x="5264784" y="4594577"/>
            <a:ext cx="18584" cy="12389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A74B6E-A165-A6E3-209A-4B57E6D06158}"/>
              </a:ext>
            </a:extLst>
          </p:cNvPr>
          <p:cNvCxnSpPr>
            <a:stCxn id="13" idx="7"/>
          </p:cNvCxnSpPr>
          <p:nvPr/>
        </p:nvCxnSpPr>
        <p:spPr>
          <a:xfrm flipV="1">
            <a:off x="5351017" y="5181599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17A44F-5513-150E-EDE3-AAB46230959D}"/>
                  </a:ext>
                </a:extLst>
              </p:cNvPr>
              <p:cNvSpPr txBox="1"/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17A44F-5513-150E-EDE3-AAB462309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E621C-847F-962F-0757-7C6E7C9E5A75}"/>
                  </a:ext>
                </a:extLst>
              </p:cNvPr>
              <p:cNvSpPr txBox="1"/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7E621C-847F-962F-0757-7C6E7C9E5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917C0C-16B0-908E-435B-D040081DE56B}"/>
                  </a:ext>
                </a:extLst>
              </p:cNvPr>
              <p:cNvSpPr txBox="1"/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917C0C-16B0-908E-435B-D040081DE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FC6081-B7EC-397A-B23A-C2FC5C8505EC}"/>
                  </a:ext>
                </a:extLst>
              </p:cNvPr>
              <p:cNvSpPr txBox="1"/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FC6081-B7EC-397A-B23A-C2FC5C850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8B219545-16B2-4BE8-9668-9D6B24FE897C}"/>
              </a:ext>
            </a:extLst>
          </p:cNvPr>
          <p:cNvSpPr/>
          <p:nvPr/>
        </p:nvSpPr>
        <p:spPr>
          <a:xfrm>
            <a:off x="7526521" y="3641075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BFC45C-50EE-61CE-5F86-EDC85A81C8A8}"/>
                  </a:ext>
                </a:extLst>
              </p:cNvPr>
              <p:cNvSpPr txBox="1"/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BFC45C-50EE-61CE-5F86-EDC85A81C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4DAB411E-3639-0D7C-0A25-CAFF6AB1BF73}"/>
              </a:ext>
            </a:extLst>
          </p:cNvPr>
          <p:cNvSpPr/>
          <p:nvPr/>
        </p:nvSpPr>
        <p:spPr>
          <a:xfrm rot="16200000">
            <a:off x="6113689" y="2222901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3EB41B-673F-94EC-70DF-29D5EDE992C9}"/>
                  </a:ext>
                </a:extLst>
              </p:cNvPr>
              <p:cNvSpPr txBox="1"/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3EB41B-673F-94EC-70DF-29D5EDE99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4B283F1-B386-9C03-171C-C219B18DA1F3}"/>
              </a:ext>
            </a:extLst>
          </p:cNvPr>
          <p:cNvSpPr txBox="1"/>
          <p:nvPr/>
        </p:nvSpPr>
        <p:spPr>
          <a:xfrm>
            <a:off x="442045" y="2910884"/>
            <a:ext cx="3768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Local algebraic surface</a:t>
            </a:r>
            <a:br>
              <a:rPr lang="hu-HU" sz="2800"/>
            </a:br>
            <a:r>
              <a:rPr lang="hu-HU" sz="2800"/>
              <a:t>on dual grid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CAEAF0-726C-7A7B-8A50-C14DAC388670}"/>
              </a:ext>
            </a:extLst>
          </p:cNvPr>
          <p:cNvSpPr txBox="1"/>
          <p:nvPr/>
        </p:nvSpPr>
        <p:spPr>
          <a:xfrm>
            <a:off x="439506" y="5253206"/>
            <a:ext cx="2190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Using this as</a:t>
            </a:r>
          </a:p>
          <a:p>
            <a:r>
              <a:rPr lang="hu-HU" sz="2800"/>
              <a:t>mixed partial</a:t>
            </a:r>
          </a:p>
          <a:p>
            <a:r>
              <a:rPr lang="hu-HU" sz="2800"/>
              <a:t>derivative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04DF2D-E153-C6C5-A793-DA474C5B7103}"/>
              </a:ext>
            </a:extLst>
          </p:cNvPr>
          <p:cNvSpPr txBox="1"/>
          <p:nvPr/>
        </p:nvSpPr>
        <p:spPr>
          <a:xfrm>
            <a:off x="425184" y="3943037"/>
            <a:ext cx="35083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Analytic mixed partial</a:t>
            </a:r>
          </a:p>
          <a:p>
            <a:r>
              <a:rPr lang="hu-HU" sz="2800"/>
              <a:t> derivative of local</a:t>
            </a:r>
          </a:p>
          <a:p>
            <a:r>
              <a:rPr lang="hu-HU" sz="2800"/>
              <a:t> surface</a:t>
            </a:r>
          </a:p>
        </p:txBody>
      </p:sp>
      <p:sp>
        <p:nvSpPr>
          <p:cNvPr id="41" name="Flowchart: Data 40">
            <a:extLst>
              <a:ext uri="{FF2B5EF4-FFF2-40B4-BE49-F238E27FC236}">
                <a16:creationId xmlns:a16="http://schemas.microsoft.com/office/drawing/2014/main" id="{C68745D0-7B67-C769-5124-C65F7C64FAFB}"/>
              </a:ext>
            </a:extLst>
          </p:cNvPr>
          <p:cNvSpPr/>
          <p:nvPr/>
        </p:nvSpPr>
        <p:spPr>
          <a:xfrm>
            <a:off x="9452091" y="5017588"/>
            <a:ext cx="2396608" cy="705990"/>
          </a:xfrm>
          <a:prstGeom prst="flowChartInputOutput">
            <a:avLst/>
          </a:prstGeom>
          <a:solidFill>
            <a:srgbClr val="E97132">
              <a:alpha val="1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2" name="Content Placeholder 4" descr="A blue umbrella with black dots">
            <a:extLst>
              <a:ext uri="{FF2B5EF4-FFF2-40B4-BE49-F238E27FC236}">
                <a16:creationId xmlns:a16="http://schemas.microsoft.com/office/drawing/2014/main" id="{0D72BF8A-8DBA-5257-E4AD-45F67A633D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2181" r="21849" b="22529"/>
          <a:stretch/>
        </p:blipFill>
        <p:spPr>
          <a:xfrm>
            <a:off x="9217373" y="3443334"/>
            <a:ext cx="3379389" cy="180987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AB1E938-1D5A-CA03-C9CD-C1FB01B0E3A1}"/>
              </a:ext>
            </a:extLst>
          </p:cNvPr>
          <p:cNvCxnSpPr/>
          <p:nvPr/>
        </p:nvCxnSpPr>
        <p:spPr>
          <a:xfrm flipV="1">
            <a:off x="10644377" y="3200399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3" grpId="0"/>
      <p:bldP spid="36" grpId="0"/>
      <p:bldP spid="37" grpId="0"/>
      <p:bldP spid="38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749A-26D3-6E3B-0E8D-5B6E9D73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DA1F-CA96-AAFD-1874-C52173655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Adini-twist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04C7C-C8B9-1174-9CA0-62D227404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Róbert Bán and Gábor Valasek. </a:t>
            </a:r>
            <a:r>
              <a:rPr lang="en-US" sz="2400" b="1"/>
              <a:t>Hermite</a:t>
            </a:r>
            <a:r>
              <a:rPr lang="hu-HU" sz="2400" b="1"/>
              <a:t> </a:t>
            </a:r>
            <a:r>
              <a:rPr lang="en-US" sz="2400" b="1"/>
              <a:t>interpolation of scalar fields in</a:t>
            </a:r>
            <a:r>
              <a:rPr lang="hu-HU" sz="2400" b="1"/>
              <a:t> </a:t>
            </a:r>
            <a:r>
              <a:rPr lang="en-US" sz="2400" b="1"/>
              <a:t>computer</a:t>
            </a:r>
            <a:r>
              <a:rPr lang="hu-HU" sz="2400" b="1"/>
              <a:t> </a:t>
            </a:r>
            <a:r>
              <a:rPr lang="en-US" sz="2400" b="1"/>
              <a:t>graphics.</a:t>
            </a:r>
            <a:r>
              <a:rPr lang="en-US" sz="2400"/>
              <a:t> Computer-Aided Design and Applications</a:t>
            </a:r>
            <a:r>
              <a:rPr lang="hu-HU" sz="2400"/>
              <a:t>, 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44270-017F-3414-FA8F-22490DF783F6}"/>
              </a:ext>
            </a:extLst>
          </p:cNvPr>
          <p:cNvSpPr>
            <a:spLocks/>
          </p:cNvSpPr>
          <p:nvPr/>
        </p:nvSpPr>
        <p:spPr>
          <a:xfrm>
            <a:off x="5294486" y="3671710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8BB8B0-E575-5766-4ED2-DC93CA8EF65A}"/>
              </a:ext>
            </a:extLst>
          </p:cNvPr>
          <p:cNvCxnSpPr/>
          <p:nvPr/>
        </p:nvCxnSpPr>
        <p:spPr>
          <a:xfrm>
            <a:off x="7454486" y="3671710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49C4E8-3718-C698-EB86-F020793F924A}"/>
              </a:ext>
            </a:extLst>
          </p:cNvPr>
          <p:cNvCxnSpPr/>
          <p:nvPr/>
        </p:nvCxnSpPr>
        <p:spPr>
          <a:xfrm>
            <a:off x="7426262" y="5822245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32AAE9-18FC-32DD-91DC-96D610AE8E4B}"/>
              </a:ext>
            </a:extLst>
          </p:cNvPr>
          <p:cNvCxnSpPr/>
          <p:nvPr/>
        </p:nvCxnSpPr>
        <p:spPr>
          <a:xfrm>
            <a:off x="3542884" y="3666064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47605A-8E2C-51D5-E1F4-F1B77E3C0C34}"/>
              </a:ext>
            </a:extLst>
          </p:cNvPr>
          <p:cNvCxnSpPr/>
          <p:nvPr/>
        </p:nvCxnSpPr>
        <p:spPr>
          <a:xfrm>
            <a:off x="3514660" y="5839177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D968A9-A139-3FEA-F45F-9B54EF0309D0}"/>
              </a:ext>
            </a:extLst>
          </p:cNvPr>
          <p:cNvCxnSpPr>
            <a:cxnSpLocks/>
          </p:cNvCxnSpPr>
          <p:nvPr/>
        </p:nvCxnSpPr>
        <p:spPr>
          <a:xfrm flipV="1">
            <a:off x="7454487" y="2675467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436B8-BCC7-9EA8-2BFF-F4D5B670B1F0}"/>
              </a:ext>
            </a:extLst>
          </p:cNvPr>
          <p:cNvCxnSpPr>
            <a:cxnSpLocks/>
          </p:cNvCxnSpPr>
          <p:nvPr/>
        </p:nvCxnSpPr>
        <p:spPr>
          <a:xfrm flipH="1" flipV="1">
            <a:off x="5305773" y="2675466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3B54A7-8F09-8CF3-4082-EE7CF10DF820}"/>
              </a:ext>
            </a:extLst>
          </p:cNvPr>
          <p:cNvCxnSpPr>
            <a:cxnSpLocks/>
          </p:cNvCxnSpPr>
          <p:nvPr/>
        </p:nvCxnSpPr>
        <p:spPr>
          <a:xfrm flipV="1">
            <a:off x="7426265" y="5816599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3B2EFA-D7B4-4C89-2495-EADBADA46537}"/>
              </a:ext>
            </a:extLst>
          </p:cNvPr>
          <p:cNvCxnSpPr>
            <a:cxnSpLocks/>
          </p:cNvCxnSpPr>
          <p:nvPr/>
        </p:nvCxnSpPr>
        <p:spPr>
          <a:xfrm flipH="1" flipV="1">
            <a:off x="5300129" y="5816598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DC04F3E-1BB2-9335-CC95-D2D4412B46E4}"/>
              </a:ext>
            </a:extLst>
          </p:cNvPr>
          <p:cNvSpPr/>
          <p:nvPr/>
        </p:nvSpPr>
        <p:spPr>
          <a:xfrm>
            <a:off x="5242206" y="5765799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D2029A-ECCE-2803-2410-8C32AB7A5BE2}"/>
              </a:ext>
            </a:extLst>
          </p:cNvPr>
          <p:cNvSpPr/>
          <p:nvPr/>
        </p:nvSpPr>
        <p:spPr>
          <a:xfrm>
            <a:off x="7379286" y="5772444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8BD31F-B044-4139-6254-A955C8509198}"/>
              </a:ext>
            </a:extLst>
          </p:cNvPr>
          <p:cNvSpPr/>
          <p:nvPr/>
        </p:nvSpPr>
        <p:spPr>
          <a:xfrm>
            <a:off x="5261961" y="3571430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E7C04-FF63-1C56-1397-A187F3219508}"/>
              </a:ext>
            </a:extLst>
          </p:cNvPr>
          <p:cNvSpPr/>
          <p:nvPr/>
        </p:nvSpPr>
        <p:spPr>
          <a:xfrm>
            <a:off x="7399041" y="3578075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8030F6-B0CC-833A-3242-9B924D4423F1}"/>
              </a:ext>
            </a:extLst>
          </p:cNvPr>
          <p:cNvCxnSpPr>
            <a:cxnSpLocks/>
          </p:cNvCxnSpPr>
          <p:nvPr/>
        </p:nvCxnSpPr>
        <p:spPr>
          <a:xfrm>
            <a:off x="5351017" y="5840696"/>
            <a:ext cx="1173958" cy="151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B46685-52A4-0624-8AE7-130CD49E43A8}"/>
              </a:ext>
            </a:extLst>
          </p:cNvPr>
          <p:cNvCxnSpPr>
            <a:cxnSpLocks/>
          </p:cNvCxnSpPr>
          <p:nvPr/>
        </p:nvCxnSpPr>
        <p:spPr>
          <a:xfrm flipH="1" flipV="1">
            <a:off x="5264784" y="4594577"/>
            <a:ext cx="18584" cy="12389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7CE033-40D6-D371-7382-7A833AAF4F4F}"/>
              </a:ext>
            </a:extLst>
          </p:cNvPr>
          <p:cNvCxnSpPr>
            <a:stCxn id="13" idx="7"/>
          </p:cNvCxnSpPr>
          <p:nvPr/>
        </p:nvCxnSpPr>
        <p:spPr>
          <a:xfrm flipV="1">
            <a:off x="5351017" y="5181599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A28A05-97FF-F730-C05B-06AE174D122D}"/>
                  </a:ext>
                </a:extLst>
              </p:cNvPr>
              <p:cNvSpPr txBox="1"/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A28A05-97FF-F730-C05B-06AE174D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B5F2C1-5CAC-D836-1F68-6326699E5D21}"/>
                  </a:ext>
                </a:extLst>
              </p:cNvPr>
              <p:cNvSpPr txBox="1"/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B5F2C1-5CAC-D836-1F68-6326699E5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A14E50-321B-2F8D-78DD-7EE7360DDC53}"/>
                  </a:ext>
                </a:extLst>
              </p:cNvPr>
              <p:cNvSpPr txBox="1"/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A14E50-321B-2F8D-78DD-7EE7360D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04367-4EC7-7FE0-E1C4-003AB8B365FB}"/>
                  </a:ext>
                </a:extLst>
              </p:cNvPr>
              <p:cNvSpPr txBox="1"/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004367-4EC7-7FE0-E1C4-003AB8B3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17A39A48-A7BC-0241-5B3E-4E1A5E6E0DCB}"/>
              </a:ext>
            </a:extLst>
          </p:cNvPr>
          <p:cNvSpPr/>
          <p:nvPr/>
        </p:nvSpPr>
        <p:spPr>
          <a:xfrm>
            <a:off x="7526521" y="3641075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37B9B0-77A6-21A9-9423-4851F94EBB32}"/>
                  </a:ext>
                </a:extLst>
              </p:cNvPr>
              <p:cNvSpPr txBox="1"/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37B9B0-77A6-21A9-9423-4851F94E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014E9FDD-7D0D-313B-0ADC-65341BE9BDBC}"/>
              </a:ext>
            </a:extLst>
          </p:cNvPr>
          <p:cNvSpPr/>
          <p:nvPr/>
        </p:nvSpPr>
        <p:spPr>
          <a:xfrm rot="16200000">
            <a:off x="6113689" y="2222901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1D728C-B806-A9BA-5D3F-87FC170EB978}"/>
                  </a:ext>
                </a:extLst>
              </p:cNvPr>
              <p:cNvSpPr txBox="1"/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1D728C-B806-A9BA-5D3F-87FC170EB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FC6699E-9864-D2AB-48FD-5B78284CBFC1}"/>
              </a:ext>
            </a:extLst>
          </p:cNvPr>
          <p:cNvSpPr txBox="1"/>
          <p:nvPr/>
        </p:nvSpPr>
        <p:spPr>
          <a:xfrm>
            <a:off x="826534" y="2696536"/>
            <a:ext cx="3094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/>
              <a:t>Coons-patch from</a:t>
            </a:r>
            <a:br>
              <a:rPr lang="hu-HU" sz="2800"/>
            </a:br>
            <a:r>
              <a:rPr lang="hu-HU" sz="2800"/>
              <a:t> 2x2 grid edge curves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19A118-1408-6ED9-63D2-87B468E9A495}"/>
              </a:ext>
            </a:extLst>
          </p:cNvPr>
          <p:cNvSpPr txBox="1"/>
          <p:nvPr/>
        </p:nvSpPr>
        <p:spPr>
          <a:xfrm>
            <a:off x="887817" y="4331963"/>
            <a:ext cx="31038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Estimated mixed</a:t>
            </a:r>
          </a:p>
          <a:p>
            <a:r>
              <a:rPr lang="hu-HU" sz="2800"/>
              <a:t>partial derivative in</a:t>
            </a:r>
          </a:p>
          <a:p>
            <a:r>
              <a:rPr lang="hu-HU" sz="2800" u="sng"/>
              <a:t>closed form</a:t>
            </a:r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4469179C-D5B2-AFD7-751D-FF36C627FDDB}"/>
              </a:ext>
            </a:extLst>
          </p:cNvPr>
          <p:cNvSpPr/>
          <p:nvPr/>
        </p:nvSpPr>
        <p:spPr>
          <a:xfrm>
            <a:off x="9452091" y="5017588"/>
            <a:ext cx="2396608" cy="705990"/>
          </a:xfrm>
          <a:prstGeom prst="flowChartInputOutp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2DC7F4D-F93E-14BF-65E6-053E3CBFD988}"/>
              </a:ext>
            </a:extLst>
          </p:cNvPr>
          <p:cNvCxnSpPr>
            <a:stCxn id="16" idx="2"/>
          </p:cNvCxnSpPr>
          <p:nvPr/>
        </p:nvCxnSpPr>
        <p:spPr>
          <a:xfrm flipH="1">
            <a:off x="3542884" y="3641075"/>
            <a:ext cx="3856157" cy="24989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42B0C5E-B117-4553-2A0F-E9190BBF1522}"/>
              </a:ext>
            </a:extLst>
          </p:cNvPr>
          <p:cNvCxnSpPr>
            <a:cxnSpLocks/>
          </p:cNvCxnSpPr>
          <p:nvPr/>
        </p:nvCxnSpPr>
        <p:spPr>
          <a:xfrm>
            <a:off x="7426262" y="3704075"/>
            <a:ext cx="28224" cy="3153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Content Placeholder 4" descr="A blue umbrella with black dots">
            <a:extLst>
              <a:ext uri="{FF2B5EF4-FFF2-40B4-BE49-F238E27FC236}">
                <a16:creationId xmlns:a16="http://schemas.microsoft.com/office/drawing/2014/main" id="{495070E8-1A8F-1618-F510-7D809036D3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22181" r="21849" b="22529"/>
          <a:stretch/>
        </p:blipFill>
        <p:spPr>
          <a:xfrm>
            <a:off x="9217373" y="3443334"/>
            <a:ext cx="3379389" cy="180987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DD763E-FEAE-2CD9-A617-DCCB5A4DFF47}"/>
              </a:ext>
            </a:extLst>
          </p:cNvPr>
          <p:cNvCxnSpPr/>
          <p:nvPr/>
        </p:nvCxnSpPr>
        <p:spPr>
          <a:xfrm flipV="1">
            <a:off x="10644377" y="3200399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1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37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4FF4-EFAE-6C64-0CDA-D2423343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38E33-62AC-7B61-7B07-B75C6331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Cubic Hermite is polynomial interpolation</a:t>
            </a:r>
            <a:r>
              <a:rPr lang="hu-HU" dirty="0"/>
              <a:t>, ...</a:t>
            </a:r>
          </a:p>
          <a:p>
            <a:endParaRPr lang="en-US" dirty="0"/>
          </a:p>
          <a:p>
            <a:r>
              <a:rPr lang="hu-HU" dirty="0"/>
              <a:t>... but p</a:t>
            </a:r>
            <a:r>
              <a:rPr lang="en-US" dirty="0" err="1"/>
              <a:t>olynomial</a:t>
            </a:r>
            <a:r>
              <a:rPr lang="en-US" dirty="0"/>
              <a:t> form </a:t>
            </a:r>
            <a:r>
              <a:rPr lang="en-US" u="sng" dirty="0"/>
              <a:t>cannot be unit speed</a:t>
            </a:r>
            <a:r>
              <a:rPr lang="hu-HU" dirty="0"/>
              <a:t>!</a:t>
            </a:r>
            <a:endParaRPr lang="en-US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How well do we preserve the SDF properties after reconstruction?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5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A875A7-1BF9-0E7E-49C8-9F5D936FAE85}"/>
                  </a:ext>
                </a:extLst>
              </p:cNvPr>
              <p:cNvSpPr txBox="1"/>
              <p:nvPr/>
            </p:nvSpPr>
            <p:spPr>
              <a:xfrm>
                <a:off x="6586154" y="4444999"/>
                <a:ext cx="1332088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A875A7-1BF9-0E7E-49C8-9F5D936FA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54" y="4444999"/>
                <a:ext cx="1332088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1F1AC4F-44CC-C297-BA4D-33423F23E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Least-squares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D4746-71DA-EE14-5E46-4A2D75D7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7133" cy="4351338"/>
          </a:xfrm>
        </p:spPr>
        <p:txBody>
          <a:bodyPr/>
          <a:lstStyle/>
          <a:p>
            <a:r>
              <a:rPr lang="hu-HU"/>
              <a:t>Used as a reference</a:t>
            </a:r>
          </a:p>
          <a:p>
            <a:endParaRPr lang="hu-HU"/>
          </a:p>
          <a:p>
            <a:r>
              <a:rPr lang="hu-HU"/>
              <a:t>No assumptions to derivative coeficients</a:t>
            </a:r>
          </a:p>
          <a:p>
            <a:endParaRPr lang="hu-HU"/>
          </a:p>
          <a:p>
            <a:r>
              <a:rPr lang="hu-HU"/>
              <a:t>Solving 3 smaller problem (instead of one big system)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D0CEC6-B050-2950-E740-847C55EE65D9}"/>
              </a:ext>
            </a:extLst>
          </p:cNvPr>
          <p:cNvSpPr>
            <a:spLocks/>
          </p:cNvSpPr>
          <p:nvPr/>
        </p:nvSpPr>
        <p:spPr>
          <a:xfrm>
            <a:off x="7608711" y="2350911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E463D9-0568-CD64-F0E2-06F6EBF99340}"/>
              </a:ext>
            </a:extLst>
          </p:cNvPr>
          <p:cNvCxnSpPr/>
          <p:nvPr/>
        </p:nvCxnSpPr>
        <p:spPr>
          <a:xfrm>
            <a:off x="9768711" y="2350911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DFF0D-9CE3-B6EC-E827-A7F644B2CE38}"/>
              </a:ext>
            </a:extLst>
          </p:cNvPr>
          <p:cNvCxnSpPr/>
          <p:nvPr/>
        </p:nvCxnSpPr>
        <p:spPr>
          <a:xfrm>
            <a:off x="9740487" y="4501446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DF0B40-9B70-29CE-6C15-206A7DC990FE}"/>
              </a:ext>
            </a:extLst>
          </p:cNvPr>
          <p:cNvCxnSpPr/>
          <p:nvPr/>
        </p:nvCxnSpPr>
        <p:spPr>
          <a:xfrm>
            <a:off x="5857109" y="2345265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7B8C53-C434-AF21-A0CE-FFFAEBFE9D9C}"/>
              </a:ext>
            </a:extLst>
          </p:cNvPr>
          <p:cNvCxnSpPr/>
          <p:nvPr/>
        </p:nvCxnSpPr>
        <p:spPr>
          <a:xfrm>
            <a:off x="5828885" y="4518378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DBEC10-24B7-C7AB-581A-4EC24359125E}"/>
              </a:ext>
            </a:extLst>
          </p:cNvPr>
          <p:cNvCxnSpPr>
            <a:cxnSpLocks/>
          </p:cNvCxnSpPr>
          <p:nvPr/>
        </p:nvCxnSpPr>
        <p:spPr>
          <a:xfrm flipV="1">
            <a:off x="9768712" y="1354668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5F907B-7A0F-6F40-3BD3-99A53A12BACF}"/>
              </a:ext>
            </a:extLst>
          </p:cNvPr>
          <p:cNvCxnSpPr>
            <a:cxnSpLocks/>
          </p:cNvCxnSpPr>
          <p:nvPr/>
        </p:nvCxnSpPr>
        <p:spPr>
          <a:xfrm flipH="1" flipV="1">
            <a:off x="7619998" y="1354667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C599BB-D87C-AD61-FC50-951993ECE0F1}"/>
              </a:ext>
            </a:extLst>
          </p:cNvPr>
          <p:cNvCxnSpPr>
            <a:cxnSpLocks/>
          </p:cNvCxnSpPr>
          <p:nvPr/>
        </p:nvCxnSpPr>
        <p:spPr>
          <a:xfrm flipV="1">
            <a:off x="9740490" y="4495800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E99F5C-354E-237A-136A-962F223DFCBE}"/>
              </a:ext>
            </a:extLst>
          </p:cNvPr>
          <p:cNvCxnSpPr>
            <a:cxnSpLocks/>
          </p:cNvCxnSpPr>
          <p:nvPr/>
        </p:nvCxnSpPr>
        <p:spPr>
          <a:xfrm flipH="1" flipV="1">
            <a:off x="7614354" y="4495799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A14AD72-ED8D-828E-3E1A-65A7C3EE5C03}"/>
              </a:ext>
            </a:extLst>
          </p:cNvPr>
          <p:cNvSpPr/>
          <p:nvPr/>
        </p:nvSpPr>
        <p:spPr>
          <a:xfrm>
            <a:off x="7556431" y="4445000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7904BCE-3BE0-F62D-6552-7FEDA4760C4E}"/>
              </a:ext>
            </a:extLst>
          </p:cNvPr>
          <p:cNvSpPr/>
          <p:nvPr/>
        </p:nvSpPr>
        <p:spPr>
          <a:xfrm>
            <a:off x="9693511" y="4451645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5A2903-9129-BEF7-81EB-4FF6766E4498}"/>
              </a:ext>
            </a:extLst>
          </p:cNvPr>
          <p:cNvSpPr/>
          <p:nvPr/>
        </p:nvSpPr>
        <p:spPr>
          <a:xfrm>
            <a:off x="7576186" y="2250631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4FCA2C3-A813-F922-5C16-E28B5D9F5E10}"/>
              </a:ext>
            </a:extLst>
          </p:cNvPr>
          <p:cNvSpPr/>
          <p:nvPr/>
        </p:nvSpPr>
        <p:spPr>
          <a:xfrm>
            <a:off x="9713266" y="2257276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60C6C4-9C1A-F9F6-9D97-5E2FAC8B7D6A}"/>
              </a:ext>
            </a:extLst>
          </p:cNvPr>
          <p:cNvCxnSpPr>
            <a:cxnSpLocks/>
          </p:cNvCxnSpPr>
          <p:nvPr/>
        </p:nvCxnSpPr>
        <p:spPr>
          <a:xfrm>
            <a:off x="7665242" y="4519897"/>
            <a:ext cx="1173958" cy="151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01E6411-6072-8E69-6DA3-992F127266BC}"/>
              </a:ext>
            </a:extLst>
          </p:cNvPr>
          <p:cNvCxnSpPr>
            <a:cxnSpLocks/>
          </p:cNvCxnSpPr>
          <p:nvPr/>
        </p:nvCxnSpPr>
        <p:spPr>
          <a:xfrm flipH="1" flipV="1">
            <a:off x="7579009" y="3273778"/>
            <a:ext cx="18584" cy="12389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54842F-6536-9C1A-C357-873016304CB0}"/>
              </a:ext>
            </a:extLst>
          </p:cNvPr>
          <p:cNvCxnSpPr>
            <a:stCxn id="35" idx="7"/>
          </p:cNvCxnSpPr>
          <p:nvPr/>
        </p:nvCxnSpPr>
        <p:spPr>
          <a:xfrm flipV="1">
            <a:off x="7665242" y="3860800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58CC18-B127-34AE-95BA-8A276390797A}"/>
                  </a:ext>
                </a:extLst>
              </p:cNvPr>
              <p:cNvSpPr txBox="1"/>
              <p:nvPr/>
            </p:nvSpPr>
            <p:spPr>
              <a:xfrm>
                <a:off x="7871577" y="4495799"/>
                <a:ext cx="133208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58CC18-B127-34AE-95BA-8A2763907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577" y="4495799"/>
                <a:ext cx="1332088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7B6378-C806-CE4C-2B49-ED7751C219A4}"/>
                  </a:ext>
                </a:extLst>
              </p:cNvPr>
              <p:cNvSpPr txBox="1"/>
              <p:nvPr/>
            </p:nvSpPr>
            <p:spPr>
              <a:xfrm>
                <a:off x="6479825" y="3403715"/>
                <a:ext cx="1332088" cy="63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7B6378-C806-CE4C-2B49-ED7751C2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25" y="3403715"/>
                <a:ext cx="1332088" cy="633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AF0FD6-9569-9B4A-79E3-89B53140D3C7}"/>
                  </a:ext>
                </a:extLst>
              </p:cNvPr>
              <p:cNvSpPr txBox="1"/>
              <p:nvPr/>
            </p:nvSpPr>
            <p:spPr>
              <a:xfrm>
                <a:off x="8071599" y="3403715"/>
                <a:ext cx="1332088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AF0FD6-9569-9B4A-79E3-89B53140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99" y="3403715"/>
                <a:ext cx="1332088" cy="624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Brace 45">
            <a:extLst>
              <a:ext uri="{FF2B5EF4-FFF2-40B4-BE49-F238E27FC236}">
                <a16:creationId xmlns:a16="http://schemas.microsoft.com/office/drawing/2014/main" id="{8656C85C-DA54-5E46-ADFE-A19F3D36D9FC}"/>
              </a:ext>
            </a:extLst>
          </p:cNvPr>
          <p:cNvSpPr/>
          <p:nvPr/>
        </p:nvSpPr>
        <p:spPr>
          <a:xfrm>
            <a:off x="9840746" y="2320276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8D9DF1-19EA-57CD-B63B-598948526900}"/>
                  </a:ext>
                </a:extLst>
              </p:cNvPr>
              <p:cNvSpPr txBox="1"/>
              <p:nvPr/>
            </p:nvSpPr>
            <p:spPr>
              <a:xfrm>
                <a:off x="10438975" y="3135890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8D9DF1-19EA-57CD-B63B-598948526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975" y="3135890"/>
                <a:ext cx="67813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e 47">
            <a:extLst>
              <a:ext uri="{FF2B5EF4-FFF2-40B4-BE49-F238E27FC236}">
                <a16:creationId xmlns:a16="http://schemas.microsoft.com/office/drawing/2014/main" id="{679732C8-28C8-D549-951A-6628B91EA538}"/>
              </a:ext>
            </a:extLst>
          </p:cNvPr>
          <p:cNvSpPr/>
          <p:nvPr/>
        </p:nvSpPr>
        <p:spPr>
          <a:xfrm rot="16200000">
            <a:off x="8427914" y="902102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F320A9-D8C2-77D2-B046-769428567741}"/>
                  </a:ext>
                </a:extLst>
              </p:cNvPr>
              <p:cNvSpPr txBox="1"/>
              <p:nvPr/>
            </p:nvSpPr>
            <p:spPr>
              <a:xfrm>
                <a:off x="8349644" y="1208642"/>
                <a:ext cx="673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F320A9-D8C2-77D2-B046-76942856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644" y="1208642"/>
                <a:ext cx="6732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5B11AAB0-8644-31E4-00B9-DA40DC75873B}"/>
              </a:ext>
            </a:extLst>
          </p:cNvPr>
          <p:cNvSpPr/>
          <p:nvPr/>
        </p:nvSpPr>
        <p:spPr>
          <a:xfrm>
            <a:off x="8124571" y="227892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3E2688-2A61-6AE7-F3C5-DE6D1657A15F}"/>
              </a:ext>
            </a:extLst>
          </p:cNvPr>
          <p:cNvSpPr/>
          <p:nvPr/>
        </p:nvSpPr>
        <p:spPr>
          <a:xfrm>
            <a:off x="8694872" y="2284177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31C18A9-01DC-D773-2B58-2269635CE3DE}"/>
              </a:ext>
            </a:extLst>
          </p:cNvPr>
          <p:cNvSpPr/>
          <p:nvPr/>
        </p:nvSpPr>
        <p:spPr>
          <a:xfrm>
            <a:off x="9273732" y="2287910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0185A06-B732-CCCE-41A8-683E25F79505}"/>
              </a:ext>
            </a:extLst>
          </p:cNvPr>
          <p:cNvSpPr/>
          <p:nvPr/>
        </p:nvSpPr>
        <p:spPr>
          <a:xfrm>
            <a:off x="10197171" y="227892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6B3048-5DBB-B114-FB7F-6C0FF52115D5}"/>
              </a:ext>
            </a:extLst>
          </p:cNvPr>
          <p:cNvSpPr/>
          <p:nvPr/>
        </p:nvSpPr>
        <p:spPr>
          <a:xfrm>
            <a:off x="10767472" y="2284177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5948B82-6AD7-35BD-1475-922C79059DF8}"/>
              </a:ext>
            </a:extLst>
          </p:cNvPr>
          <p:cNvSpPr/>
          <p:nvPr/>
        </p:nvSpPr>
        <p:spPr>
          <a:xfrm>
            <a:off x="11346332" y="2287910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89A3A1F-A5F7-A283-7CB1-7A96E1EF9320}"/>
              </a:ext>
            </a:extLst>
          </p:cNvPr>
          <p:cNvSpPr/>
          <p:nvPr/>
        </p:nvSpPr>
        <p:spPr>
          <a:xfrm>
            <a:off x="5919724" y="2268564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9D5E624-D38E-8AE4-F122-B2CC65EE89D7}"/>
              </a:ext>
            </a:extLst>
          </p:cNvPr>
          <p:cNvSpPr/>
          <p:nvPr/>
        </p:nvSpPr>
        <p:spPr>
          <a:xfrm>
            <a:off x="6490025" y="2273816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4BD25DD-B4BE-B129-106A-4DE7FC3157F0}"/>
              </a:ext>
            </a:extLst>
          </p:cNvPr>
          <p:cNvSpPr/>
          <p:nvPr/>
        </p:nvSpPr>
        <p:spPr>
          <a:xfrm>
            <a:off x="7068885" y="227754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0AB6B-25FD-BDBD-E0CE-63F07B1B2761}"/>
              </a:ext>
            </a:extLst>
          </p:cNvPr>
          <p:cNvSpPr/>
          <p:nvPr/>
        </p:nvSpPr>
        <p:spPr>
          <a:xfrm>
            <a:off x="8124571" y="4448600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B1CF64-69DA-9BDE-E09F-D4A67687BA21}"/>
              </a:ext>
            </a:extLst>
          </p:cNvPr>
          <p:cNvSpPr/>
          <p:nvPr/>
        </p:nvSpPr>
        <p:spPr>
          <a:xfrm>
            <a:off x="8694872" y="4453852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3C7477-FC7B-19B6-24C0-5B513CAC5124}"/>
              </a:ext>
            </a:extLst>
          </p:cNvPr>
          <p:cNvSpPr/>
          <p:nvPr/>
        </p:nvSpPr>
        <p:spPr>
          <a:xfrm>
            <a:off x="9273732" y="445758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798CB0-2698-35F6-7B96-2A08D345DB2B}"/>
              </a:ext>
            </a:extLst>
          </p:cNvPr>
          <p:cNvSpPr/>
          <p:nvPr/>
        </p:nvSpPr>
        <p:spPr>
          <a:xfrm>
            <a:off x="10197171" y="4448600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EBFFDD-19A9-9855-5632-61881049EB78}"/>
              </a:ext>
            </a:extLst>
          </p:cNvPr>
          <p:cNvSpPr/>
          <p:nvPr/>
        </p:nvSpPr>
        <p:spPr>
          <a:xfrm>
            <a:off x="10767472" y="4453852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EDD7C5B-7560-84DF-C759-7ECC029360F8}"/>
              </a:ext>
            </a:extLst>
          </p:cNvPr>
          <p:cNvSpPr/>
          <p:nvPr/>
        </p:nvSpPr>
        <p:spPr>
          <a:xfrm>
            <a:off x="11346332" y="445758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58C76D4-D13D-4537-D34B-FCD267C36522}"/>
              </a:ext>
            </a:extLst>
          </p:cNvPr>
          <p:cNvSpPr/>
          <p:nvPr/>
        </p:nvSpPr>
        <p:spPr>
          <a:xfrm>
            <a:off x="5919724" y="443823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0CDCF82-DDEE-503F-BB48-B96B9056E35D}"/>
              </a:ext>
            </a:extLst>
          </p:cNvPr>
          <p:cNvSpPr/>
          <p:nvPr/>
        </p:nvSpPr>
        <p:spPr>
          <a:xfrm>
            <a:off x="6490025" y="4443491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76D1B4-E20B-88B9-9936-A83016A44D43}"/>
              </a:ext>
            </a:extLst>
          </p:cNvPr>
          <p:cNvSpPr/>
          <p:nvPr/>
        </p:nvSpPr>
        <p:spPr>
          <a:xfrm>
            <a:off x="7068885" y="4447224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6ABAFAE-D213-C4BD-5B04-028958903DB0}"/>
              </a:ext>
            </a:extLst>
          </p:cNvPr>
          <p:cNvSpPr/>
          <p:nvPr/>
        </p:nvSpPr>
        <p:spPr>
          <a:xfrm>
            <a:off x="7553265" y="2777632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F8DD75C-5A35-D160-F84C-3FE743E495EE}"/>
              </a:ext>
            </a:extLst>
          </p:cNvPr>
          <p:cNvSpPr/>
          <p:nvPr/>
        </p:nvSpPr>
        <p:spPr>
          <a:xfrm>
            <a:off x="7539242" y="3400187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8368D9-DD46-FA86-910B-7789D2A060AA}"/>
              </a:ext>
            </a:extLst>
          </p:cNvPr>
          <p:cNvSpPr/>
          <p:nvPr/>
        </p:nvSpPr>
        <p:spPr>
          <a:xfrm>
            <a:off x="7545710" y="3937484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A95AB2C-9435-0D3F-0556-0D6763525166}"/>
              </a:ext>
            </a:extLst>
          </p:cNvPr>
          <p:cNvSpPr/>
          <p:nvPr/>
        </p:nvSpPr>
        <p:spPr>
          <a:xfrm>
            <a:off x="9716132" y="2732036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01BA443-67B3-9FC2-C078-462F4256A0F9}"/>
              </a:ext>
            </a:extLst>
          </p:cNvPr>
          <p:cNvSpPr/>
          <p:nvPr/>
        </p:nvSpPr>
        <p:spPr>
          <a:xfrm>
            <a:off x="9702109" y="3354591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A1D7FF0-F49B-4C9E-5A89-BE75895D254E}"/>
              </a:ext>
            </a:extLst>
          </p:cNvPr>
          <p:cNvSpPr/>
          <p:nvPr/>
        </p:nvSpPr>
        <p:spPr>
          <a:xfrm>
            <a:off x="9708577" y="3891888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F687DDE-DCFE-CD79-C86B-404EEAADBC6C}"/>
              </a:ext>
            </a:extLst>
          </p:cNvPr>
          <p:cNvSpPr/>
          <p:nvPr/>
        </p:nvSpPr>
        <p:spPr>
          <a:xfrm>
            <a:off x="7554131" y="165580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AA10D24-D7DF-2C8E-3AFA-B0C8A0A97DB8}"/>
              </a:ext>
            </a:extLst>
          </p:cNvPr>
          <p:cNvSpPr/>
          <p:nvPr/>
        </p:nvSpPr>
        <p:spPr>
          <a:xfrm>
            <a:off x="9716998" y="161020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A8B2C85-9F8F-4383-214D-18FEF65D8290}"/>
              </a:ext>
            </a:extLst>
          </p:cNvPr>
          <p:cNvSpPr/>
          <p:nvPr/>
        </p:nvSpPr>
        <p:spPr>
          <a:xfrm>
            <a:off x="7554131" y="504317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492567F-1C44-A61D-4139-6EDF4E231C42}"/>
              </a:ext>
            </a:extLst>
          </p:cNvPr>
          <p:cNvSpPr/>
          <p:nvPr/>
        </p:nvSpPr>
        <p:spPr>
          <a:xfrm>
            <a:off x="9716998" y="4997583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D97F49F-86E9-CA2B-A14E-6DA59E18B534}"/>
              </a:ext>
            </a:extLst>
          </p:cNvPr>
          <p:cNvSpPr/>
          <p:nvPr/>
        </p:nvSpPr>
        <p:spPr>
          <a:xfrm>
            <a:off x="8030096" y="2721667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B312B21-D790-5C78-213D-EAEB65CDE269}"/>
              </a:ext>
            </a:extLst>
          </p:cNvPr>
          <p:cNvSpPr/>
          <p:nvPr/>
        </p:nvSpPr>
        <p:spPr>
          <a:xfrm>
            <a:off x="8600397" y="272691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2107F67-D8A6-6357-2DA3-C59D04B453C5}"/>
              </a:ext>
            </a:extLst>
          </p:cNvPr>
          <p:cNvSpPr/>
          <p:nvPr/>
        </p:nvSpPr>
        <p:spPr>
          <a:xfrm>
            <a:off x="9179257" y="2730652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CE9A6D-C3A3-A10F-CED3-257AE9A0E5E1}"/>
              </a:ext>
            </a:extLst>
          </p:cNvPr>
          <p:cNvSpPr/>
          <p:nvPr/>
        </p:nvSpPr>
        <p:spPr>
          <a:xfrm>
            <a:off x="8056454" y="3286930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0E2D1BB-8BBA-C03E-7D19-A6C091965DD4}"/>
              </a:ext>
            </a:extLst>
          </p:cNvPr>
          <p:cNvSpPr/>
          <p:nvPr/>
        </p:nvSpPr>
        <p:spPr>
          <a:xfrm>
            <a:off x="8626755" y="3292182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16CF17E-8BA4-223A-E4E8-038AD778C9C9}"/>
              </a:ext>
            </a:extLst>
          </p:cNvPr>
          <p:cNvSpPr/>
          <p:nvPr/>
        </p:nvSpPr>
        <p:spPr>
          <a:xfrm>
            <a:off x="9205615" y="3295915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F12E7DD-8FE1-7FDA-4EBB-A3B71BDE3FB8}"/>
              </a:ext>
            </a:extLst>
          </p:cNvPr>
          <p:cNvSpPr/>
          <p:nvPr/>
        </p:nvSpPr>
        <p:spPr>
          <a:xfrm>
            <a:off x="8014814" y="3910429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8F0899-316F-3E51-9B7B-953DAC411E10}"/>
              </a:ext>
            </a:extLst>
          </p:cNvPr>
          <p:cNvSpPr/>
          <p:nvPr/>
        </p:nvSpPr>
        <p:spPr>
          <a:xfrm>
            <a:off x="8585115" y="3915681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38EA214-7DB5-77B1-1597-05FB0F93065F}"/>
              </a:ext>
            </a:extLst>
          </p:cNvPr>
          <p:cNvSpPr/>
          <p:nvPr/>
        </p:nvSpPr>
        <p:spPr>
          <a:xfrm>
            <a:off x="9163975" y="3919414"/>
            <a:ext cx="126000" cy="126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013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5" grpId="0" animBg="1"/>
      <p:bldP spid="36" grpId="0" animBg="1"/>
      <p:bldP spid="37" grpId="0" animBg="1"/>
      <p:bldP spid="38" grpId="0" animBg="1"/>
      <p:bldP spid="43" grpId="0"/>
      <p:bldP spid="44" grpId="0"/>
      <p:bldP spid="45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B0B4-4511-A9C4-132A-0ED6A164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0568-F13A-1879-E42B-448EEAEF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FreeType</a:t>
            </a:r>
            <a:r>
              <a:rPr lang="en-US"/>
              <a:t> Fonts (https://www.fontrepo.com/font/17449/wmanimals2)</a:t>
            </a:r>
          </a:p>
          <a:p>
            <a:r>
              <a:rPr lang="en-US"/>
              <a:t>Bezier curves (linear and quadratic), many hundreds</a:t>
            </a:r>
          </a:p>
          <a:p>
            <a:r>
              <a:rPr lang="en-US"/>
              <a:t>Scaled to same domain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340005-3003-CA79-CCEF-5D7678AC5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875273"/>
            <a:ext cx="2886075" cy="27336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A5960D6-9EFE-6A51-AEAF-C1C69DE3E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562" y="3875272"/>
            <a:ext cx="2886075" cy="2733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0D4D29-B762-6712-EE3B-630CEF575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4682" y="3870509"/>
            <a:ext cx="2886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4FCD-D9BB-4552-0E92-940DC029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Error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A8F4-BCA7-CEC3-F6A9-69565EB6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RMS</a:t>
            </a:r>
          </a:p>
          <a:p>
            <a:pPr lvl="1"/>
            <a:r>
              <a:rPr lang="hu-HU"/>
              <a:t>Measures </a:t>
            </a:r>
            <a:r>
              <a:rPr lang="hu-HU" u="sng"/>
              <a:t>function</a:t>
            </a:r>
            <a:r>
              <a:rPr lang="hu-HU"/>
              <a:t> reconstruction quality</a:t>
            </a:r>
          </a:p>
          <a:p>
            <a:r>
              <a:rPr lang="hu-HU"/>
              <a:t>Intersection over Union</a:t>
            </a:r>
          </a:p>
          <a:p>
            <a:pPr lvl="1"/>
            <a:r>
              <a:rPr lang="hu-HU"/>
              <a:t>Measures </a:t>
            </a:r>
            <a:r>
              <a:rPr lang="hu-HU" u="sng"/>
              <a:t>shape</a:t>
            </a:r>
            <a:r>
              <a:rPr lang="hu-HU"/>
              <a:t> reconstruction quality</a:t>
            </a:r>
          </a:p>
          <a:p>
            <a:pPr lvl="1"/>
            <a:r>
              <a:rPr lang="hu-HU"/>
              <a:t>Used in image processing</a:t>
            </a:r>
          </a:p>
          <a:p>
            <a:r>
              <a:rPr lang="hu-HU"/>
              <a:t>Gradient Length (from unit) and Angle deviation</a:t>
            </a:r>
          </a:p>
          <a:p>
            <a:pPr lvl="1"/>
            <a:r>
              <a:rPr lang="hu-HU"/>
              <a:t>Measures </a:t>
            </a:r>
            <a:r>
              <a:rPr lang="hu-HU" u="sng"/>
              <a:t>SDF</a:t>
            </a:r>
            <a:r>
              <a:rPr lang="hu-HU"/>
              <a:t> reconstruction quality, including Eikonal property</a:t>
            </a:r>
          </a:p>
          <a:p>
            <a:r>
              <a:rPr lang="hu-HU"/>
              <a:t>Closest point energy</a:t>
            </a:r>
          </a:p>
          <a:p>
            <a:pPr lvl="1"/>
            <a:r>
              <a:rPr lang="hu-HU" sz="2000"/>
              <a:t>Zoë Marschner, Silvia Sellán, Hsueh-Ti Derek Liu, and Alec Jacobson. </a:t>
            </a:r>
            <a:r>
              <a:rPr lang="hu-HU" sz="2000" b="1"/>
              <a:t>Constructive solid geometry on neural signed distance fields. </a:t>
            </a:r>
            <a:r>
              <a:rPr lang="hu-HU" sz="2000"/>
              <a:t>SIGGRAPH Asia 2023</a:t>
            </a:r>
          </a:p>
          <a:p>
            <a:pPr lvl="1"/>
            <a:r>
              <a:rPr lang="hu-HU"/>
              <a:t>Combines the gradient and angle error</a:t>
            </a:r>
          </a:p>
          <a:p>
            <a:pPr lvl="1"/>
            <a:endParaRPr lang="hu-HU"/>
          </a:p>
          <a:p>
            <a:pPr lvl="1"/>
            <a:endParaRPr lang="hu-HU"/>
          </a:p>
          <a:p>
            <a:pPr lvl="1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498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55CD-7B3C-03C0-3D81-7C419F04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C5573E-A04C-FE55-9D5D-CD46D7C9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770" y="522605"/>
            <a:ext cx="2020252" cy="1913572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02BCDDB-C56A-A7F7-B7AC-E4C0992A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3244" y="522605"/>
            <a:ext cx="2020252" cy="1913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01CCD79-030D-6903-3BF5-24565F5C9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6296" y="522605"/>
            <a:ext cx="2020252" cy="19135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74FF27-F814-B818-A3AF-4CF95F8F73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3244" y="2553598"/>
            <a:ext cx="2020252" cy="19135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7A3191-ED51-D521-1484-F88D0A8CC8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244" y="4584591"/>
            <a:ext cx="2020252" cy="1913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70527C-45BE-265F-99F0-35C3B3DB25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44770" y="2553598"/>
            <a:ext cx="2020252" cy="19135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C036F14-1FED-6FE1-B160-1E822DB1C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26296" y="2553598"/>
            <a:ext cx="2020252" cy="191357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44EDC4B-30E5-E30C-7CEC-5476426CEA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4770" y="4584591"/>
            <a:ext cx="2020252" cy="191357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14DC86B-2048-C8EE-9A2A-B438176DD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6296" y="4584591"/>
            <a:ext cx="2020252" cy="1913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129711-8A04-731A-3EE8-40BF72908B85}"/>
                  </a:ext>
                </a:extLst>
              </p:cNvPr>
              <p:cNvSpPr txBox="1"/>
              <p:nvPr/>
            </p:nvSpPr>
            <p:spPr>
              <a:xfrm>
                <a:off x="5308479" y="159194"/>
                <a:ext cx="403700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F129711-8A04-731A-3EE8-40BF72908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479" y="159194"/>
                <a:ext cx="40370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BDDCD0-574D-796D-FAE2-06F240835BBD}"/>
                  </a:ext>
                </a:extLst>
              </p:cNvPr>
              <p:cNvSpPr txBox="1"/>
              <p:nvPr/>
            </p:nvSpPr>
            <p:spPr>
              <a:xfrm>
                <a:off x="7934665" y="145545"/>
                <a:ext cx="503086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BDDCD0-574D-796D-FAE2-06F240835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65" y="145545"/>
                <a:ext cx="50308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B372A7-8B54-B120-230B-E3E1D0FD1C57}"/>
                  </a:ext>
                </a:extLst>
              </p:cNvPr>
              <p:cNvSpPr txBox="1"/>
              <p:nvPr/>
            </p:nvSpPr>
            <p:spPr>
              <a:xfrm>
                <a:off x="10616191" y="179391"/>
                <a:ext cx="503086" cy="307777"/>
              </a:xfrm>
              <a:prstGeom prst="rect">
                <a:avLst/>
              </a:prstGeom>
              <a:noFill/>
            </p:spPr>
            <p:txBody>
              <a:bodyPr vert="horz"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B372A7-8B54-B120-230B-E3E1D0FD1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191" y="179391"/>
                <a:ext cx="503086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68AD76F-24BF-1C08-EC84-28B0AD0E2D84}"/>
              </a:ext>
            </a:extLst>
          </p:cNvPr>
          <p:cNvSpPr txBox="1"/>
          <p:nvPr/>
        </p:nvSpPr>
        <p:spPr>
          <a:xfrm>
            <a:off x="3963134" y="2863091"/>
            <a:ext cx="400110" cy="11406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/>
              <a:t>Catmull-Rom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E60A4B-5190-86E1-F73C-8BCEADE3AAEE}"/>
              </a:ext>
            </a:extLst>
          </p:cNvPr>
          <p:cNvSpPr txBox="1"/>
          <p:nvPr/>
        </p:nvSpPr>
        <p:spPr>
          <a:xfrm>
            <a:off x="3963134" y="4670837"/>
            <a:ext cx="400110" cy="15903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/>
              <a:t>Analytic derivatives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FC8922-557F-B2F9-F4DF-934B433DBED9}"/>
              </a:ext>
            </a:extLst>
          </p:cNvPr>
          <p:cNvSpPr txBox="1"/>
          <p:nvPr/>
        </p:nvSpPr>
        <p:spPr>
          <a:xfrm>
            <a:off x="3963134" y="1200136"/>
            <a:ext cx="400110" cy="4145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/>
              <a:t>LSQ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64EBCD-CCAA-72A1-5939-2126FA8FF4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8482" y="1614673"/>
            <a:ext cx="2886075" cy="27336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D8B68B-F9E4-A979-7B67-DD298198EA0A}"/>
              </a:ext>
            </a:extLst>
          </p:cNvPr>
          <p:cNvSpPr txBox="1"/>
          <p:nvPr/>
        </p:nvSpPr>
        <p:spPr>
          <a:xfrm>
            <a:off x="379412" y="4846320"/>
            <a:ext cx="3714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SDF sampled on progressively </a:t>
            </a:r>
            <a:br>
              <a:rPr lang="en-US"/>
            </a:br>
            <a:r>
              <a:rPr lang="en-US"/>
              <a:t>finer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Reconstructed with </a:t>
            </a:r>
            <a:br>
              <a:rPr lang="en-US"/>
            </a:br>
            <a:r>
              <a:rPr lang="en-US"/>
              <a:t>each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Error measured with each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2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1D04-FA5A-F1B5-96B4-14089169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(RMS/</a:t>
            </a:r>
            <a:r>
              <a:rPr lang="en-US" err="1"/>
              <a:t>IoU</a:t>
            </a:r>
            <a:r>
              <a:rPr lang="en-US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5A4EF-E8D8-D9D6-64EF-8B919A461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60163"/>
            <a:ext cx="3474720" cy="172593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1C9273-8EB5-CFFA-761B-BF8D82FE4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813139"/>
            <a:ext cx="3474720" cy="172593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46B06F-83C9-5E23-2755-86C7F2BAE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576773"/>
              </p:ext>
            </p:extLst>
          </p:nvPr>
        </p:nvGraphicFramePr>
        <p:xfrm>
          <a:off x="3495040" y="1778476"/>
          <a:ext cx="849884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3035137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734260147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228685528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488821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5398515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633983232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98234387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66713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Catmull-Rom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Analytic derivatives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Fergusson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Adini-twist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973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RMS</a:t>
                      </a:r>
                    </a:p>
                  </a:txBody>
                  <a:tcPr vert="vert27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128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631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046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286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64</a:t>
                      </a: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0.000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3067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IoU</a:t>
                      </a:r>
                    </a:p>
                  </a:txBody>
                  <a:tcPr vert="vert27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0.296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0.468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0.472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0.474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0.460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0.303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446083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917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0.926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754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0.969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61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0.990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786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8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724EA-DC50-5992-B39B-E22B1B88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39F6-D4F6-82FF-3855-D3E2811D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(Length and Angular deviation)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FFE159-0346-05A9-D9B2-03B61EEBD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45471"/>
              </p:ext>
            </p:extLst>
          </p:nvPr>
        </p:nvGraphicFramePr>
        <p:xfrm>
          <a:off x="3495040" y="1778476"/>
          <a:ext cx="8498840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3035137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734260147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228685528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488821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5398515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633983232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98234387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66713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Catmull-Rom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Analytic derivatives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Fergusson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Adini-twist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973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Length dev.</a:t>
                      </a:r>
                    </a:p>
                  </a:txBody>
                  <a:tcPr vert="vert27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0.413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0.445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128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631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046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0.138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286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64</a:t>
                      </a: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0.127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0.097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0.099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0.099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0.099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0.107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3067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Angular dev.</a:t>
                      </a:r>
                    </a:p>
                  </a:txBody>
                  <a:tcPr vert="vert27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62.576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36.459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41.168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41.972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40.931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55.161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446083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34.999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19.238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26.099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26.156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26.118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25.064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9178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23.813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12.482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16.941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5754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7.499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11.239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10.096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861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9.771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5.078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7.602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786891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218B4B4E-7D06-5192-0B48-314F94376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941160"/>
            <a:ext cx="3474720" cy="172593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A534E3F-D1DC-E5A5-A8B9-B0A709601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812981"/>
            <a:ext cx="3474720" cy="1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F96C2-7E5B-7CF2-1F1B-CDCC77DAC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881C-81D7-9819-2720-077D5D61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(Closest point energy)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B87633-A0CC-3D2D-86E6-CFF86702E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86259"/>
              </p:ext>
            </p:extLst>
          </p:nvPr>
        </p:nvGraphicFramePr>
        <p:xfrm>
          <a:off x="3495040" y="2774156"/>
          <a:ext cx="849884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3035137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734260147"/>
                    </a:ext>
                  </a:extLst>
                </a:gridCol>
                <a:gridCol w="1681480">
                  <a:extLst>
                    <a:ext uri="{9D8B030D-6E8A-4147-A177-3AD203B41FA5}">
                      <a16:colId xmlns:a16="http://schemas.microsoft.com/office/drawing/2014/main" val="228685528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488821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5398515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633983232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98234387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266713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Catmull-Rom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Analytic derivatives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Fergusson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Adini-twist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973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/>
                        <a:t>CPE</a:t>
                      </a:r>
                    </a:p>
                  </a:txBody>
                  <a:tcPr vert="vert270"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0.046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0.048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4128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0.027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0.034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0631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0466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0.008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0.009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286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64</a:t>
                      </a: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en-US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en-US" b="1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en-US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en-US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en-US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en-US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30672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91B5221A-66B8-9A6F-0612-ED843B046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20" y="3436301"/>
            <a:ext cx="3474720" cy="17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1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A5EED-6836-435B-1EB1-2CCED77C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Signed Distance Functions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F48FD-A756-A273-AAFA-241F5C312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hu-HU"/>
                  <a:t>Classic </a:t>
                </a:r>
                <a:r>
                  <a:rPr lang="hu-HU" err="1"/>
                  <a:t>definition</a:t>
                </a:r>
                <a:endParaRPr lang="hu-HU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hu-HU"/>
                  <a:t> is </a:t>
                </a:r>
                <a:r>
                  <a:rPr lang="hu-HU" err="1"/>
                  <a:t>the</a:t>
                </a:r>
                <a:r>
                  <a:rPr lang="hu-HU"/>
                  <a:t> </a:t>
                </a:r>
                <a:r>
                  <a:rPr lang="hu-HU" err="1"/>
                  <a:t>distance</a:t>
                </a:r>
                <a:r>
                  <a:rPr lang="hu-HU"/>
                  <a:t> of </a:t>
                </a:r>
                <a14:m>
                  <m:oMath xmlns:m="http://schemas.openxmlformats.org/officeDocument/2006/math">
                    <m:r>
                      <a:rPr lang="hu-HU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hu-HU" b="1"/>
                  <a:t> </a:t>
                </a:r>
                <a:r>
                  <a:rPr lang="hu-HU" err="1"/>
                  <a:t>to</a:t>
                </a:r>
                <a:r>
                  <a:rPr lang="hu-HU"/>
                  <a:t> </a:t>
                </a:r>
                <a:r>
                  <a:rPr lang="hu-HU" err="1"/>
                  <a:t>surface</a:t>
                </a:r>
                <a:endParaRPr lang="hu-HU"/>
              </a:p>
              <a:p>
                <a:pPr lvl="1"/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/>
                  <a:t> </a:t>
                </a:r>
                <a:r>
                  <a:rPr lang="hu-HU" err="1"/>
                  <a:t>indicates</a:t>
                </a:r>
                <a:r>
                  <a:rPr lang="hu-HU"/>
                  <a:t> </a:t>
                </a:r>
                <a:r>
                  <a:rPr lang="hu-HU" err="1"/>
                  <a:t>if</a:t>
                </a:r>
                <a:r>
                  <a:rPr lang="hu-HU"/>
                  <a:t> </a:t>
                </a:r>
                <a14:m>
                  <m:oMath xmlns:m="http://schemas.openxmlformats.org/officeDocument/2006/math">
                    <m:r>
                      <a:rPr lang="hu-HU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hu-HU"/>
                  <a:t> is </a:t>
                </a:r>
                <a:r>
                  <a:rPr lang="hu-HU" err="1"/>
                  <a:t>inside</a:t>
                </a:r>
                <a:r>
                  <a:rPr lang="hu-HU"/>
                  <a:t> </a:t>
                </a:r>
                <a:r>
                  <a:rPr lang="hu-HU" err="1"/>
                  <a:t>the</a:t>
                </a:r>
                <a:r>
                  <a:rPr lang="hu-HU"/>
                  <a:t> </a:t>
                </a:r>
                <a:r>
                  <a:rPr lang="hu-HU" err="1"/>
                  <a:t>surface</a:t>
                </a:r>
                <a:endParaRPr lang="hu-HU"/>
              </a:p>
              <a:p>
                <a:endParaRPr lang="hu-HU"/>
              </a:p>
              <a:p>
                <a:r>
                  <a:rPr lang="hu-HU" err="1"/>
                  <a:t>Gradient</a:t>
                </a:r>
                <a:r>
                  <a:rPr lang="hu-HU"/>
                  <a:t>, </a:t>
                </a:r>
                <a:r>
                  <a:rPr lang="hu-HU" err="1"/>
                  <a:t>Eikonal</a:t>
                </a:r>
                <a:r>
                  <a:rPr lang="hu-HU"/>
                  <a:t> </a:t>
                </a:r>
                <a:r>
                  <a:rPr lang="hu-HU" err="1"/>
                  <a:t>property</a:t>
                </a:r>
                <a:endParaRPr lang="hu-HU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hu-H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hu-HU"/>
                  <a:t> almost </a:t>
                </a:r>
                <a:r>
                  <a:rPr lang="hu-HU" err="1"/>
                  <a:t>everywhere</a:t>
                </a:r>
                <a:endParaRPr lang="hu-HU"/>
              </a:p>
              <a:p>
                <a:endParaRPr lang="hu-HU"/>
              </a:p>
              <a:p>
                <a:r>
                  <a:rPr lang="en-US"/>
                  <a:t>Cut locus</a:t>
                </a:r>
                <a:endParaRPr lang="hu-HU"/>
              </a:p>
              <a:p>
                <a:pPr lvl="1"/>
                <a:r>
                  <a:rPr lang="hu-HU" err="1"/>
                  <a:t>Set</a:t>
                </a:r>
                <a:r>
                  <a:rPr lang="hu-HU"/>
                  <a:t> of </a:t>
                </a:r>
                <a:r>
                  <a:rPr lang="hu-HU" err="1"/>
                  <a:t>all</a:t>
                </a:r>
                <a:r>
                  <a:rPr lang="hu-HU"/>
                  <a:t> </a:t>
                </a:r>
                <a:r>
                  <a:rPr lang="hu-HU" err="1"/>
                  <a:t>points</a:t>
                </a:r>
                <a:r>
                  <a:rPr lang="hu-HU"/>
                  <a:t> </a:t>
                </a:r>
                <a:r>
                  <a:rPr lang="hu-HU" err="1"/>
                  <a:t>where</a:t>
                </a:r>
                <a:r>
                  <a:rPr lang="hu-HU"/>
                  <a:t> </a:t>
                </a:r>
                <a:r>
                  <a:rPr lang="hu-HU" err="1"/>
                  <a:t>the</a:t>
                </a:r>
                <a:r>
                  <a:rPr lang="hu-HU"/>
                  <a:t> </a:t>
                </a:r>
                <a:r>
                  <a:rPr lang="hu-HU" err="1"/>
                  <a:t>closest</a:t>
                </a:r>
                <a:r>
                  <a:rPr lang="hu-HU"/>
                  <a:t> </a:t>
                </a:r>
                <a:r>
                  <a:rPr lang="hu-HU" err="1"/>
                  <a:t>surface</a:t>
                </a:r>
                <a:r>
                  <a:rPr lang="hu-HU"/>
                  <a:t> </a:t>
                </a:r>
                <a:r>
                  <a:rPr lang="hu-HU" err="1"/>
                  <a:t>point</a:t>
                </a:r>
                <a:r>
                  <a:rPr lang="hu-HU"/>
                  <a:t> is </a:t>
                </a:r>
                <a:r>
                  <a:rPr lang="hu-HU" err="1"/>
                  <a:t>not</a:t>
                </a:r>
                <a:r>
                  <a:rPr lang="hu-HU"/>
                  <a:t> </a:t>
                </a:r>
                <a:r>
                  <a:rPr lang="hu-HU" err="1"/>
                  <a:t>unique</a:t>
                </a:r>
                <a:endParaRPr lang="hu-HU"/>
              </a:p>
              <a:p>
                <a:pPr lvl="1"/>
                <a:r>
                  <a:rPr lang="hu-HU" err="1"/>
                  <a:t>Not</a:t>
                </a:r>
                <a:r>
                  <a:rPr lang="hu-HU"/>
                  <a:t> </a:t>
                </a:r>
                <a:r>
                  <a:rPr lang="hu-HU" err="1"/>
                  <a:t>differentiable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F48FD-A756-A273-AAFA-241F5C312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9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B9E-D3D6-2536-2EF9-472CC979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59B3-E0EA-D0B8-54EA-F51DECBA0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Investigated the applicability of Hermite interpolation for reconstructing </a:t>
            </a:r>
            <a:r>
              <a:rPr lang="en-US" u="sng" dirty="0"/>
              <a:t>Signed Distance Functions</a:t>
            </a:r>
          </a:p>
          <a:p>
            <a:r>
              <a:rPr lang="en-US" dirty="0"/>
              <a:t>Error metrics for function and shape characteristic</a:t>
            </a:r>
          </a:p>
          <a:p>
            <a:r>
              <a:rPr lang="en-US" dirty="0"/>
              <a:t>Special metrics for SDF properties</a:t>
            </a:r>
          </a:p>
          <a:p>
            <a:endParaRPr lang="en-US" dirty="0"/>
          </a:p>
          <a:p>
            <a:r>
              <a:rPr lang="en-US" dirty="0"/>
              <a:t>SDF related errors were always significant</a:t>
            </a:r>
          </a:p>
          <a:p>
            <a:r>
              <a:rPr lang="en-US" dirty="0"/>
              <a:t>Generally, LSQ obtained best results.</a:t>
            </a:r>
          </a:p>
          <a:p>
            <a:endParaRPr lang="en-US" dirty="0"/>
          </a:p>
          <a:p>
            <a:r>
              <a:rPr lang="hu-HU" u="sng" dirty="0"/>
              <a:t>Takeaway</a:t>
            </a:r>
            <a:r>
              <a:rPr lang="en-US" dirty="0"/>
              <a:t>: polynomial approximation of SDF</a:t>
            </a:r>
            <a:r>
              <a:rPr lang="hu-HU" dirty="0"/>
              <a:t>s</a:t>
            </a:r>
            <a:r>
              <a:rPr lang="en-US" dirty="0"/>
              <a:t> needs extra care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29C1-B291-5148-6D0F-264F910D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Signed Distance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66E4-B867-4B4E-0E10-27699E49C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Discretization</a:t>
            </a:r>
          </a:p>
          <a:p>
            <a:endParaRPr lang="hu-HU" dirty="0"/>
          </a:p>
          <a:p>
            <a:pPr lvl="1"/>
            <a:r>
              <a:rPr lang="hu-HU" dirty="0"/>
              <a:t>Mostly used in real-time graphics</a:t>
            </a:r>
          </a:p>
          <a:p>
            <a:pPr lvl="1"/>
            <a:endParaRPr lang="hu-HU" dirty="0"/>
          </a:p>
          <a:p>
            <a:pPr lvl="1"/>
            <a:r>
              <a:rPr lang="hu-HU" dirty="0"/>
              <a:t>Values are stored in discrete points (e.g on grid)</a:t>
            </a:r>
          </a:p>
          <a:p>
            <a:pPr lvl="2"/>
            <a:r>
              <a:rPr lang="hu-HU" dirty="0"/>
              <a:t>On GPU: Texture memory, highly cached, efficient memory bandwidth</a:t>
            </a:r>
          </a:p>
          <a:p>
            <a:pPr lvl="1"/>
            <a:endParaRPr lang="hu-HU" dirty="0"/>
          </a:p>
          <a:p>
            <a:pPr lvl="1"/>
            <a:r>
              <a:rPr lang="hu-HU" dirty="0"/>
              <a:t>Continuous reconstruction is applied to discrete samples</a:t>
            </a:r>
          </a:p>
        </p:txBody>
      </p:sp>
    </p:spTree>
    <p:extLst>
      <p:ext uri="{BB962C8B-B14F-4D97-AF65-F5344CB8AC3E}">
        <p14:creationId xmlns:p14="http://schemas.microsoft.com/office/powerpoint/2010/main" val="264956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FC47-06B6-D730-CC7C-F3FF46D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2D?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4261-EB8E-4210-986E-FD4C9BEE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Ease of reproduction</a:t>
            </a:r>
          </a:p>
          <a:p>
            <a:endParaRPr lang="en-US"/>
          </a:p>
          <a:p>
            <a:r>
              <a:rPr lang="en-US"/>
              <a:t>Ease of implementation for different methods</a:t>
            </a:r>
            <a:endParaRPr lang="hu-HU"/>
          </a:p>
          <a:p>
            <a:endParaRPr lang="hu-HU"/>
          </a:p>
          <a:p>
            <a:r>
              <a:rPr lang="hu-HU"/>
              <a:t>Enough to prove our point</a:t>
            </a:r>
            <a:endParaRPr lang="en-US"/>
          </a:p>
          <a:p>
            <a:endParaRPr lang="en-US"/>
          </a:p>
          <a:p>
            <a:r>
              <a:rPr lang="en-US"/>
              <a:t>Can be extended to any (particularly 3D) dimensions</a:t>
            </a:r>
          </a:p>
        </p:txBody>
      </p:sp>
    </p:spTree>
    <p:extLst>
      <p:ext uri="{BB962C8B-B14F-4D97-AF65-F5344CB8AC3E}">
        <p14:creationId xmlns:p14="http://schemas.microsoft.com/office/powerpoint/2010/main" val="395888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317E-3344-36BD-6AC1-D354375B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Cubic Hermite-based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CF98-CA7C-72F1-A6EA-8AF04D636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0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4DCF98-CA7C-72F1-A6EA-8AF04D636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CC5188B-FED0-F467-23B9-260755179942}"/>
              </a:ext>
            </a:extLst>
          </p:cNvPr>
          <p:cNvSpPr>
            <a:spLocks/>
          </p:cNvSpPr>
          <p:nvPr/>
        </p:nvSpPr>
        <p:spPr>
          <a:xfrm>
            <a:off x="7608711" y="2350911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5FFC3A-94A7-635F-5E6E-657B92FDB3C4}"/>
              </a:ext>
            </a:extLst>
          </p:cNvPr>
          <p:cNvCxnSpPr/>
          <p:nvPr/>
        </p:nvCxnSpPr>
        <p:spPr>
          <a:xfrm>
            <a:off x="9768711" y="2350911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DDB91-289A-331E-7C30-C664C93B54D4}"/>
              </a:ext>
            </a:extLst>
          </p:cNvPr>
          <p:cNvCxnSpPr/>
          <p:nvPr/>
        </p:nvCxnSpPr>
        <p:spPr>
          <a:xfrm>
            <a:off x="9740487" y="4501446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2F7993-119C-A610-C09F-74C59103A966}"/>
              </a:ext>
            </a:extLst>
          </p:cNvPr>
          <p:cNvCxnSpPr/>
          <p:nvPr/>
        </p:nvCxnSpPr>
        <p:spPr>
          <a:xfrm>
            <a:off x="5857109" y="2345265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D932EF-33D3-40D1-BB57-15E167F935C6}"/>
              </a:ext>
            </a:extLst>
          </p:cNvPr>
          <p:cNvCxnSpPr/>
          <p:nvPr/>
        </p:nvCxnSpPr>
        <p:spPr>
          <a:xfrm>
            <a:off x="5828885" y="4518378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9A5137-5DA3-AB26-C13D-962C4503292F}"/>
              </a:ext>
            </a:extLst>
          </p:cNvPr>
          <p:cNvCxnSpPr>
            <a:cxnSpLocks/>
          </p:cNvCxnSpPr>
          <p:nvPr/>
        </p:nvCxnSpPr>
        <p:spPr>
          <a:xfrm flipV="1">
            <a:off x="9768712" y="1354668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974097-2008-82F8-6F56-8508F8756C0F}"/>
              </a:ext>
            </a:extLst>
          </p:cNvPr>
          <p:cNvCxnSpPr>
            <a:cxnSpLocks/>
          </p:cNvCxnSpPr>
          <p:nvPr/>
        </p:nvCxnSpPr>
        <p:spPr>
          <a:xfrm flipH="1" flipV="1">
            <a:off x="7619998" y="1354667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573617-34F5-4615-7453-B1A9E54CA31D}"/>
              </a:ext>
            </a:extLst>
          </p:cNvPr>
          <p:cNvCxnSpPr>
            <a:cxnSpLocks/>
          </p:cNvCxnSpPr>
          <p:nvPr/>
        </p:nvCxnSpPr>
        <p:spPr>
          <a:xfrm flipV="1">
            <a:off x="9740490" y="4495800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6DE97C-EF1C-5B41-7AD0-B4306DE01EA1}"/>
              </a:ext>
            </a:extLst>
          </p:cNvPr>
          <p:cNvCxnSpPr>
            <a:cxnSpLocks/>
          </p:cNvCxnSpPr>
          <p:nvPr/>
        </p:nvCxnSpPr>
        <p:spPr>
          <a:xfrm flipH="1" flipV="1">
            <a:off x="7614354" y="4495799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D9C6B2B-ACDC-B62C-3A1F-F51C7CEC91E7}"/>
              </a:ext>
            </a:extLst>
          </p:cNvPr>
          <p:cNvSpPr/>
          <p:nvPr/>
        </p:nvSpPr>
        <p:spPr>
          <a:xfrm>
            <a:off x="7556431" y="4445000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93DED4-8234-DA64-E1BD-DF558DEB0A1C}"/>
              </a:ext>
            </a:extLst>
          </p:cNvPr>
          <p:cNvSpPr/>
          <p:nvPr/>
        </p:nvSpPr>
        <p:spPr>
          <a:xfrm>
            <a:off x="9693511" y="4451645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D0D30C-FB40-B2D9-B6C3-03B5FE471492}"/>
              </a:ext>
            </a:extLst>
          </p:cNvPr>
          <p:cNvSpPr/>
          <p:nvPr/>
        </p:nvSpPr>
        <p:spPr>
          <a:xfrm>
            <a:off x="7576186" y="2250631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9618C2-BD82-DC4D-7F5E-E56E59F4ACA1}"/>
              </a:ext>
            </a:extLst>
          </p:cNvPr>
          <p:cNvSpPr/>
          <p:nvPr/>
        </p:nvSpPr>
        <p:spPr>
          <a:xfrm>
            <a:off x="9713266" y="2257276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3A83A9-1661-C595-366A-9E2187A80607}"/>
              </a:ext>
            </a:extLst>
          </p:cNvPr>
          <p:cNvCxnSpPr>
            <a:cxnSpLocks/>
          </p:cNvCxnSpPr>
          <p:nvPr/>
        </p:nvCxnSpPr>
        <p:spPr>
          <a:xfrm>
            <a:off x="7665242" y="4519897"/>
            <a:ext cx="1173958" cy="151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4C6D16-25A8-FDBD-D712-280085961067}"/>
              </a:ext>
            </a:extLst>
          </p:cNvPr>
          <p:cNvCxnSpPr>
            <a:cxnSpLocks/>
          </p:cNvCxnSpPr>
          <p:nvPr/>
        </p:nvCxnSpPr>
        <p:spPr>
          <a:xfrm flipH="1" flipV="1">
            <a:off x="7579009" y="3273778"/>
            <a:ext cx="18584" cy="12389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95192D-27F1-ABBD-07B8-0342FF5EEE12}"/>
              </a:ext>
            </a:extLst>
          </p:cNvPr>
          <p:cNvCxnSpPr>
            <a:stCxn id="18" idx="7"/>
          </p:cNvCxnSpPr>
          <p:nvPr/>
        </p:nvCxnSpPr>
        <p:spPr>
          <a:xfrm flipV="1">
            <a:off x="7665242" y="3860800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E2F54F-0808-D818-ACE4-623D051C946E}"/>
                  </a:ext>
                </a:extLst>
              </p:cNvPr>
              <p:cNvSpPr txBox="1"/>
              <p:nvPr/>
            </p:nvSpPr>
            <p:spPr>
              <a:xfrm>
                <a:off x="6586154" y="4444999"/>
                <a:ext cx="1332088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E2F54F-0808-D818-ACE4-623D051C9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54" y="4444999"/>
                <a:ext cx="1332088" cy="557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2BD5B4-EFDC-91D5-38B3-6641B73FF12A}"/>
                  </a:ext>
                </a:extLst>
              </p:cNvPr>
              <p:cNvSpPr txBox="1"/>
              <p:nvPr/>
            </p:nvSpPr>
            <p:spPr>
              <a:xfrm>
                <a:off x="7871577" y="4495799"/>
                <a:ext cx="133208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2BD5B4-EFDC-91D5-38B3-6641B73F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577" y="4495799"/>
                <a:ext cx="1332088" cy="5734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3149BF-F78F-7837-7610-A8814EE5BB02}"/>
                  </a:ext>
                </a:extLst>
              </p:cNvPr>
              <p:cNvSpPr txBox="1"/>
              <p:nvPr/>
            </p:nvSpPr>
            <p:spPr>
              <a:xfrm>
                <a:off x="6479825" y="3403715"/>
                <a:ext cx="1332088" cy="63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3149BF-F78F-7837-7610-A8814EE5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25" y="3403715"/>
                <a:ext cx="1332088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82043-5FBC-C0B6-2FFF-8A35016630C0}"/>
                  </a:ext>
                </a:extLst>
              </p:cNvPr>
              <p:cNvSpPr txBox="1"/>
              <p:nvPr/>
            </p:nvSpPr>
            <p:spPr>
              <a:xfrm>
                <a:off x="8071599" y="3403715"/>
                <a:ext cx="1332088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F82043-5FBC-C0B6-2FFF-8A3501663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99" y="3403715"/>
                <a:ext cx="1332088" cy="624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1A2BEB62-EBB1-169D-B37B-EBF57BF89096}"/>
              </a:ext>
            </a:extLst>
          </p:cNvPr>
          <p:cNvSpPr/>
          <p:nvPr/>
        </p:nvSpPr>
        <p:spPr>
          <a:xfrm>
            <a:off x="9840746" y="2320276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76C21-6730-5E54-28F2-7BFB349C3098}"/>
                  </a:ext>
                </a:extLst>
              </p:cNvPr>
              <p:cNvSpPr txBox="1"/>
              <p:nvPr/>
            </p:nvSpPr>
            <p:spPr>
              <a:xfrm>
                <a:off x="10438975" y="3135890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76C21-6730-5E54-28F2-7BFB349C3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975" y="3135890"/>
                <a:ext cx="6781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Brace 37">
            <a:extLst>
              <a:ext uri="{FF2B5EF4-FFF2-40B4-BE49-F238E27FC236}">
                <a16:creationId xmlns:a16="http://schemas.microsoft.com/office/drawing/2014/main" id="{12747A8D-0846-BF1B-7A8D-22F9A44E5843}"/>
              </a:ext>
            </a:extLst>
          </p:cNvPr>
          <p:cNvSpPr/>
          <p:nvPr/>
        </p:nvSpPr>
        <p:spPr>
          <a:xfrm rot="16200000">
            <a:off x="8427914" y="902102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83A406-E5EA-D05B-93DC-B5EC3A1A9F86}"/>
                  </a:ext>
                </a:extLst>
              </p:cNvPr>
              <p:cNvSpPr txBox="1"/>
              <p:nvPr/>
            </p:nvSpPr>
            <p:spPr>
              <a:xfrm>
                <a:off x="8349644" y="1208642"/>
                <a:ext cx="673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83A406-E5EA-D05B-93DC-B5EC3A1A9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644" y="1208642"/>
                <a:ext cx="6732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17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C271-F964-542A-0CCC-17C93749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Catmull-Rom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09F24-8329-648B-41EC-05A60FF01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  <a:p>
            <a:r>
              <a:rPr lang="hu-HU"/>
              <a:t>Estimating derivatives by central difference</a:t>
            </a:r>
          </a:p>
          <a:p>
            <a:endParaRPr lang="hu-HU"/>
          </a:p>
          <a:p>
            <a:endParaRPr lang="hu-HU"/>
          </a:p>
          <a:p>
            <a:r>
              <a:rPr lang="hu-HU"/>
              <a:t>Efficient evaluation schemes</a:t>
            </a:r>
          </a:p>
        </p:txBody>
      </p:sp>
    </p:spTree>
    <p:extLst>
      <p:ext uri="{BB962C8B-B14F-4D97-AF65-F5344CB8AC3E}">
        <p14:creationId xmlns:p14="http://schemas.microsoft.com/office/powerpoint/2010/main" val="37613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12E3-0E51-FADC-795B-8D6AAF5B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Analytic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0639C-EB93-E3AD-D38F-7B3BBB5F1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/>
                  <a:t>X. Song, B. </a:t>
                </a:r>
                <a:r>
                  <a:rPr lang="en-US" sz="2400" err="1"/>
                  <a:t>Jüttler</a:t>
                </a:r>
                <a:r>
                  <a:rPr lang="en-US" sz="2400"/>
                  <a:t>, and A. </a:t>
                </a:r>
                <a:r>
                  <a:rPr lang="en-US" sz="2400" err="1"/>
                  <a:t>Poteaux</a:t>
                </a:r>
                <a:r>
                  <a:rPr lang="en-US" sz="2400"/>
                  <a:t>.</a:t>
                </a:r>
                <a:r>
                  <a:rPr lang="hu-HU" sz="2400"/>
                  <a:t> </a:t>
                </a:r>
                <a:r>
                  <a:rPr lang="en-US" sz="2400" b="1"/>
                  <a:t>Hierarchical</a:t>
                </a:r>
                <a:r>
                  <a:rPr lang="hu-HU" sz="2400" b="1"/>
                  <a:t> </a:t>
                </a:r>
                <a:r>
                  <a:rPr lang="en-US" sz="2400" b="1"/>
                  <a:t>spline approximation of the signed</a:t>
                </a:r>
                <a:r>
                  <a:rPr lang="hu-HU" sz="2400" b="1"/>
                  <a:t> </a:t>
                </a:r>
                <a:r>
                  <a:rPr lang="en-US" sz="2400" b="1"/>
                  <a:t>distance function.</a:t>
                </a:r>
                <a:r>
                  <a:rPr lang="hu-HU" sz="2400" b="1"/>
                  <a:t> </a:t>
                </a:r>
                <a:r>
                  <a:rPr lang="hu-HU" sz="2400"/>
                  <a:t>Shape Modeling International Conference, 2010</a:t>
                </a:r>
              </a:p>
              <a:p>
                <a:pPr marL="0" indent="0">
                  <a:buNone/>
                </a:pPr>
                <a:endParaRPr lang="hu-HU" sz="2000"/>
              </a:p>
              <a:p>
                <a:r>
                  <a:rPr lang="hu-HU"/>
                  <a:t>Analytic first order and mixed partial derivates of SDF, defined for parametric differentiable curves</a:t>
                </a:r>
              </a:p>
              <a:p>
                <a:endParaRPr lang="hu-H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hu-H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)=±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hu-H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hu-H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hu-HU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u-HU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u-HU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D0639C-EB93-E3AD-D38F-7B3BBB5F1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19DB6A-2626-B340-3434-166CE576D288}"/>
              </a:ext>
            </a:extLst>
          </p:cNvPr>
          <p:cNvCxnSpPr>
            <a:cxnSpLocks/>
          </p:cNvCxnSpPr>
          <p:nvPr/>
        </p:nvCxnSpPr>
        <p:spPr>
          <a:xfrm flipH="1">
            <a:off x="4572000" y="4935154"/>
            <a:ext cx="575733" cy="11156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3AAAEA-1BB6-ECD3-BB8D-491E99BEC19C}"/>
              </a:ext>
            </a:extLst>
          </p:cNvPr>
          <p:cNvSpPr txBox="1"/>
          <p:nvPr/>
        </p:nvSpPr>
        <p:spPr>
          <a:xfrm>
            <a:off x="3318934" y="5978413"/>
            <a:ext cx="2116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Querry point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AD670C-337B-443D-666A-FF313DA40153}"/>
              </a:ext>
            </a:extLst>
          </p:cNvPr>
          <p:cNvCxnSpPr/>
          <p:nvPr/>
        </p:nvCxnSpPr>
        <p:spPr>
          <a:xfrm flipH="1">
            <a:off x="7845782" y="4244622"/>
            <a:ext cx="1095023" cy="259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B42A87-BBBF-8685-F711-61D6087269D8}"/>
              </a:ext>
            </a:extLst>
          </p:cNvPr>
          <p:cNvSpPr txBox="1"/>
          <p:nvPr/>
        </p:nvSpPr>
        <p:spPr>
          <a:xfrm>
            <a:off x="8940805" y="3981047"/>
            <a:ext cx="22488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Closest point</a:t>
            </a:r>
            <a:br>
              <a:rPr lang="hu-HU" sz="2800"/>
            </a:br>
            <a:r>
              <a:rPr lang="hu-HU" sz="2800"/>
              <a:t>on curve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DF96B-EC12-710C-4E3C-8EB51572E201}"/>
              </a:ext>
            </a:extLst>
          </p:cNvPr>
          <p:cNvCxnSpPr/>
          <p:nvPr/>
        </p:nvCxnSpPr>
        <p:spPr>
          <a:xfrm flipH="1" flipV="1">
            <a:off x="7919155" y="5475111"/>
            <a:ext cx="1168401" cy="327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494B3A-5B46-57B9-D284-859944145F79}"/>
              </a:ext>
            </a:extLst>
          </p:cNvPr>
          <p:cNvSpPr txBox="1"/>
          <p:nvPr/>
        </p:nvSpPr>
        <p:spPr>
          <a:xfrm>
            <a:off x="9087556" y="5400574"/>
            <a:ext cx="2974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err="1"/>
              <a:t>Numerical</a:t>
            </a:r>
            <a:r>
              <a:rPr lang="hu-HU" sz="2800"/>
              <a:t> </a:t>
            </a:r>
            <a:r>
              <a:rPr lang="hu-HU" sz="2800" err="1"/>
              <a:t>issues</a:t>
            </a:r>
            <a:br>
              <a:rPr lang="hu-HU" sz="2800"/>
            </a:br>
            <a:r>
              <a:rPr lang="hu-HU" sz="2800" err="1"/>
              <a:t>close</a:t>
            </a:r>
            <a:r>
              <a:rPr lang="hu-HU" sz="2800"/>
              <a:t> </a:t>
            </a:r>
            <a:r>
              <a:rPr lang="hu-HU" sz="2800" err="1"/>
              <a:t>to</a:t>
            </a:r>
            <a:r>
              <a:rPr lang="hu-HU" sz="2800"/>
              <a:t> </a:t>
            </a:r>
            <a:r>
              <a:rPr lang="hu-HU" sz="2800" err="1"/>
              <a:t>the</a:t>
            </a:r>
            <a:r>
              <a:rPr lang="hu-HU" sz="2800"/>
              <a:t> </a:t>
            </a:r>
            <a:r>
              <a:rPr lang="hu-HU" sz="2800" err="1"/>
              <a:t>curve</a:t>
            </a:r>
            <a:endParaRPr lang="hu-HU" sz="2800"/>
          </a:p>
        </p:txBody>
      </p:sp>
    </p:spTree>
    <p:extLst>
      <p:ext uri="{BB962C8B-B14F-4D97-AF65-F5344CB8AC3E}">
        <p14:creationId xmlns:p14="http://schemas.microsoft.com/office/powerpoint/2010/main" val="28318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1077E-D99C-76AF-C2F7-7F855FEE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8BB2-EA59-2D49-E9C5-C94DB9E97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Analytic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FF0B5-F040-10BD-2AFC-5D5455269A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/>
                  <a:t>X. Song, B. </a:t>
                </a:r>
                <a:r>
                  <a:rPr lang="en-US" sz="2400" err="1"/>
                  <a:t>Jüttler</a:t>
                </a:r>
                <a:r>
                  <a:rPr lang="en-US" sz="2400"/>
                  <a:t>, and A. </a:t>
                </a:r>
                <a:r>
                  <a:rPr lang="en-US" sz="2400" err="1"/>
                  <a:t>Poteaux</a:t>
                </a:r>
                <a:r>
                  <a:rPr lang="en-US" sz="2400"/>
                  <a:t>.</a:t>
                </a:r>
                <a:r>
                  <a:rPr lang="hu-HU" sz="2400"/>
                  <a:t> </a:t>
                </a:r>
                <a:r>
                  <a:rPr lang="en-US" sz="2400" b="1"/>
                  <a:t>Hierarchical</a:t>
                </a:r>
                <a:r>
                  <a:rPr lang="hu-HU" sz="2400" b="1"/>
                  <a:t> </a:t>
                </a:r>
                <a:r>
                  <a:rPr lang="en-US" sz="2400" b="1"/>
                  <a:t>spline approximation of the signed</a:t>
                </a:r>
                <a:r>
                  <a:rPr lang="hu-HU" sz="2400" b="1"/>
                  <a:t> </a:t>
                </a:r>
                <a:r>
                  <a:rPr lang="en-US" sz="2400" b="1"/>
                  <a:t>distance function.</a:t>
                </a:r>
                <a:r>
                  <a:rPr lang="hu-HU" sz="2400" b="1"/>
                  <a:t> </a:t>
                </a:r>
                <a:r>
                  <a:rPr lang="hu-HU" sz="2400"/>
                  <a:t>Shape Modeling International Conference, 2010</a:t>
                </a:r>
              </a:p>
              <a:p>
                <a:pPr marL="0" indent="0">
                  <a:buNone/>
                </a:pPr>
                <a:endParaRPr lang="hu-HU" sz="2000"/>
              </a:p>
              <a:p>
                <a:r>
                  <a:rPr lang="hu-HU"/>
                  <a:t>Analytic first order and mixed partial derivates of SDF, defined for parametric differentiable curves</a:t>
                </a:r>
              </a:p>
              <a:p>
                <a:pPr marL="0" indent="0">
                  <a:buNone/>
                </a:pPr>
                <a:endParaRPr lang="hu-HU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hu-H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)=±</m:t>
                      </m:r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hu-H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⊣</m:t>
                          </m:r>
                        </m:sup>
                      </m:sSup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EFF0B5-F040-10BD-2AFC-5D5455269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4BEFCD-7BC5-B290-9440-A3EAA278A7D1}"/>
              </a:ext>
            </a:extLst>
          </p:cNvPr>
          <p:cNvCxnSpPr>
            <a:cxnSpLocks/>
          </p:cNvCxnSpPr>
          <p:nvPr/>
        </p:nvCxnSpPr>
        <p:spPr>
          <a:xfrm flipH="1">
            <a:off x="4572000" y="4797778"/>
            <a:ext cx="863860" cy="125306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234D7-AD05-628C-D250-768107BF093B}"/>
              </a:ext>
            </a:extLst>
          </p:cNvPr>
          <p:cNvSpPr txBox="1"/>
          <p:nvPr/>
        </p:nvSpPr>
        <p:spPr>
          <a:xfrm>
            <a:off x="3318934" y="5978413"/>
            <a:ext cx="199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err="1"/>
              <a:t>Query</a:t>
            </a:r>
            <a:r>
              <a:rPr lang="hu-HU" sz="2800"/>
              <a:t> </a:t>
            </a:r>
            <a:r>
              <a:rPr lang="hu-HU" sz="2800" err="1"/>
              <a:t>point</a:t>
            </a:r>
            <a:endParaRPr lang="hu-HU" sz="28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71069A-9874-9F49-7A07-E32B0D904E94}"/>
              </a:ext>
            </a:extLst>
          </p:cNvPr>
          <p:cNvCxnSpPr/>
          <p:nvPr/>
        </p:nvCxnSpPr>
        <p:spPr>
          <a:xfrm flipH="1">
            <a:off x="7371645" y="4257621"/>
            <a:ext cx="1095023" cy="259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126FC9-4075-9F79-FCA9-7C6A71402FA5}"/>
              </a:ext>
            </a:extLst>
          </p:cNvPr>
          <p:cNvSpPr txBox="1"/>
          <p:nvPr/>
        </p:nvSpPr>
        <p:spPr>
          <a:xfrm>
            <a:off x="8489245" y="3676244"/>
            <a:ext cx="25662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Unit tangent</a:t>
            </a:r>
          </a:p>
          <a:p>
            <a:r>
              <a:rPr lang="hu-HU" sz="2800"/>
              <a:t>at closest point</a:t>
            </a:r>
            <a:br>
              <a:rPr lang="hu-HU" sz="2800"/>
            </a:br>
            <a:r>
              <a:rPr lang="hu-HU" sz="2800"/>
              <a:t>on curve, </a:t>
            </a:r>
          </a:p>
          <a:p>
            <a:r>
              <a:rPr lang="hu-HU" sz="2800"/>
              <a:t>rotated by 90°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F0C27-8583-28FD-5473-2F76A9F441A6}"/>
              </a:ext>
            </a:extLst>
          </p:cNvPr>
          <p:cNvSpPr txBox="1"/>
          <p:nvPr/>
        </p:nvSpPr>
        <p:spPr>
          <a:xfrm>
            <a:off x="1476512" y="4692247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Hot fix:</a:t>
            </a:r>
          </a:p>
        </p:txBody>
      </p:sp>
    </p:spTree>
    <p:extLst>
      <p:ext uri="{BB962C8B-B14F-4D97-AF65-F5344CB8AC3E}">
        <p14:creationId xmlns:p14="http://schemas.microsoft.com/office/powerpoint/2010/main" val="274356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9814-36E4-6354-EE33-21A8A15B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Ferguson patch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8C9C-CF49-C358-D9E6-8171E76F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Gábor Valasek and R</a:t>
            </a:r>
            <a:r>
              <a:rPr lang="hu-HU" sz="2400"/>
              <a:t>ó</a:t>
            </a:r>
            <a:r>
              <a:rPr lang="en-US" sz="2400" err="1"/>
              <a:t>bert</a:t>
            </a:r>
            <a:r>
              <a:rPr lang="en-US" sz="2400"/>
              <a:t> Bán. </a:t>
            </a:r>
            <a:r>
              <a:rPr lang="en-US" sz="2400" b="1"/>
              <a:t>Higher</a:t>
            </a:r>
            <a:r>
              <a:rPr lang="hu-HU" sz="2400" b="1"/>
              <a:t> </a:t>
            </a:r>
            <a:r>
              <a:rPr lang="en-US" sz="2400" b="1"/>
              <a:t>Order Algebraic Signed Distance Fields.</a:t>
            </a:r>
            <a:r>
              <a:rPr lang="hu-HU" sz="2400" b="1"/>
              <a:t> </a:t>
            </a:r>
            <a:r>
              <a:rPr lang="en-US" sz="2400"/>
              <a:t>Computer-Aided Design and Applications</a:t>
            </a:r>
            <a:r>
              <a:rPr lang="hu-HU" sz="2400"/>
              <a:t>, 2023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7BCC0-2A2F-D508-BA6B-FD2AEA28C391}"/>
              </a:ext>
            </a:extLst>
          </p:cNvPr>
          <p:cNvSpPr>
            <a:spLocks/>
          </p:cNvSpPr>
          <p:nvPr/>
        </p:nvSpPr>
        <p:spPr>
          <a:xfrm>
            <a:off x="5294486" y="3671710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2BDFD4-3854-BBE9-26E3-8537E10B7F68}"/>
              </a:ext>
            </a:extLst>
          </p:cNvPr>
          <p:cNvCxnSpPr/>
          <p:nvPr/>
        </p:nvCxnSpPr>
        <p:spPr>
          <a:xfrm>
            <a:off x="7454486" y="3671710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7AAC6F-8668-6319-9E94-2CB493427626}"/>
              </a:ext>
            </a:extLst>
          </p:cNvPr>
          <p:cNvCxnSpPr/>
          <p:nvPr/>
        </p:nvCxnSpPr>
        <p:spPr>
          <a:xfrm>
            <a:off x="7426262" y="5822245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5F8780-1CAB-6619-285D-3FC451223947}"/>
              </a:ext>
            </a:extLst>
          </p:cNvPr>
          <p:cNvCxnSpPr/>
          <p:nvPr/>
        </p:nvCxnSpPr>
        <p:spPr>
          <a:xfrm>
            <a:off x="3542884" y="3666064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D8DA8F-34EE-1C21-9D47-B6A104B744B2}"/>
              </a:ext>
            </a:extLst>
          </p:cNvPr>
          <p:cNvCxnSpPr/>
          <p:nvPr/>
        </p:nvCxnSpPr>
        <p:spPr>
          <a:xfrm>
            <a:off x="3514660" y="5839177"/>
            <a:ext cx="17911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C0DEDC-F85A-C5AC-7046-88EE166F853C}"/>
              </a:ext>
            </a:extLst>
          </p:cNvPr>
          <p:cNvCxnSpPr>
            <a:cxnSpLocks/>
          </p:cNvCxnSpPr>
          <p:nvPr/>
        </p:nvCxnSpPr>
        <p:spPr>
          <a:xfrm flipV="1">
            <a:off x="7454487" y="2675467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20DC38-6F94-623C-EE6D-61D7DD6F96A6}"/>
              </a:ext>
            </a:extLst>
          </p:cNvPr>
          <p:cNvCxnSpPr>
            <a:cxnSpLocks/>
          </p:cNvCxnSpPr>
          <p:nvPr/>
        </p:nvCxnSpPr>
        <p:spPr>
          <a:xfrm flipH="1" flipV="1">
            <a:off x="5305773" y="2675466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9877CA-0DDF-C145-5DA2-C87C1C2DCEAA}"/>
              </a:ext>
            </a:extLst>
          </p:cNvPr>
          <p:cNvCxnSpPr>
            <a:cxnSpLocks/>
          </p:cNvCxnSpPr>
          <p:nvPr/>
        </p:nvCxnSpPr>
        <p:spPr>
          <a:xfrm flipV="1">
            <a:off x="7426265" y="5816599"/>
            <a:ext cx="11286" cy="1001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7F27C-B28C-AE04-F1FF-A5EC810220AC}"/>
              </a:ext>
            </a:extLst>
          </p:cNvPr>
          <p:cNvCxnSpPr>
            <a:cxnSpLocks/>
          </p:cNvCxnSpPr>
          <p:nvPr/>
        </p:nvCxnSpPr>
        <p:spPr>
          <a:xfrm flipH="1" flipV="1">
            <a:off x="5300129" y="5816598"/>
            <a:ext cx="3822" cy="9905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994FEFC-423F-82E3-297F-9D2A9AC0F123}"/>
              </a:ext>
            </a:extLst>
          </p:cNvPr>
          <p:cNvSpPr/>
          <p:nvPr/>
        </p:nvSpPr>
        <p:spPr>
          <a:xfrm>
            <a:off x="5242206" y="5765799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A8927C-C3D8-2A1E-F494-DB437B4F0C7E}"/>
              </a:ext>
            </a:extLst>
          </p:cNvPr>
          <p:cNvSpPr/>
          <p:nvPr/>
        </p:nvSpPr>
        <p:spPr>
          <a:xfrm>
            <a:off x="7379286" y="5772444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FC06C6A-E8BF-66A1-C58D-A888CC34FC76}"/>
              </a:ext>
            </a:extLst>
          </p:cNvPr>
          <p:cNvSpPr/>
          <p:nvPr/>
        </p:nvSpPr>
        <p:spPr>
          <a:xfrm>
            <a:off x="5261961" y="3571430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8CE312-5157-F060-60BF-75200237662B}"/>
              </a:ext>
            </a:extLst>
          </p:cNvPr>
          <p:cNvSpPr/>
          <p:nvPr/>
        </p:nvSpPr>
        <p:spPr>
          <a:xfrm>
            <a:off x="7399041" y="3578075"/>
            <a:ext cx="127480" cy="126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25EF1E-67A5-A739-C146-375720940E30}"/>
              </a:ext>
            </a:extLst>
          </p:cNvPr>
          <p:cNvCxnSpPr>
            <a:cxnSpLocks/>
          </p:cNvCxnSpPr>
          <p:nvPr/>
        </p:nvCxnSpPr>
        <p:spPr>
          <a:xfrm>
            <a:off x="5351017" y="5840696"/>
            <a:ext cx="1173958" cy="15155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543872-F227-16F7-FA10-76BB6827B125}"/>
              </a:ext>
            </a:extLst>
          </p:cNvPr>
          <p:cNvCxnSpPr>
            <a:cxnSpLocks/>
          </p:cNvCxnSpPr>
          <p:nvPr/>
        </p:nvCxnSpPr>
        <p:spPr>
          <a:xfrm flipH="1" flipV="1">
            <a:off x="5264784" y="4594577"/>
            <a:ext cx="18584" cy="12389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ADC508-9C24-395C-5B6E-3E9335FCAD65}"/>
              </a:ext>
            </a:extLst>
          </p:cNvPr>
          <p:cNvCxnSpPr>
            <a:stCxn id="13" idx="7"/>
          </p:cNvCxnSpPr>
          <p:nvPr/>
        </p:nvCxnSpPr>
        <p:spPr>
          <a:xfrm flipV="1">
            <a:off x="5351017" y="5181599"/>
            <a:ext cx="812714" cy="60265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93F899-3900-AC7B-03E0-12D268DC9BB6}"/>
                  </a:ext>
                </a:extLst>
              </p:cNvPr>
              <p:cNvSpPr txBox="1"/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93F899-3900-AC7B-03E0-12D268DC9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29" y="5765798"/>
                <a:ext cx="1332088" cy="5579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584D4C-425C-3131-A6AC-954548FD017D}"/>
                  </a:ext>
                </a:extLst>
              </p:cNvPr>
              <p:cNvSpPr txBox="1"/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8584D4C-425C-3131-A6AC-954548FD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352" y="5816598"/>
                <a:ext cx="1332088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C8EB62-5EED-1180-0F41-E9DBC4BF15B3}"/>
                  </a:ext>
                </a:extLst>
              </p:cNvPr>
              <p:cNvSpPr txBox="1"/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C8EB62-5EED-1180-0F41-E9DBC4BF1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4724514"/>
                <a:ext cx="1332088" cy="633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1A1A4-C516-C79E-3B63-2B4B23A4664B}"/>
                  </a:ext>
                </a:extLst>
              </p:cNvPr>
              <p:cNvSpPr txBox="1"/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hu-HU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hu-HU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bSup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91A1A4-C516-C79E-3B63-2B4B23A46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374" y="4724514"/>
                <a:ext cx="1332088" cy="624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ECF48C57-6BC6-3F71-D636-C919AC8C1222}"/>
              </a:ext>
            </a:extLst>
          </p:cNvPr>
          <p:cNvSpPr/>
          <p:nvPr/>
        </p:nvSpPr>
        <p:spPr>
          <a:xfrm>
            <a:off x="7526521" y="3641075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95B4D1-0819-1CB4-5B59-660A1395F78A}"/>
                  </a:ext>
                </a:extLst>
              </p:cNvPr>
              <p:cNvSpPr txBox="1"/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95B4D1-0819-1CB4-5B59-660A1395F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750" y="4456689"/>
                <a:ext cx="67813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317F6D4A-B92F-2156-74C0-C56823C15109}"/>
              </a:ext>
            </a:extLst>
          </p:cNvPr>
          <p:cNvSpPr/>
          <p:nvPr/>
        </p:nvSpPr>
        <p:spPr>
          <a:xfrm rot="16200000">
            <a:off x="6113689" y="2222901"/>
            <a:ext cx="578474" cy="215444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B7B09D-DB6F-5482-FFAF-D2702EE4A81B}"/>
                  </a:ext>
                </a:extLst>
              </p:cNvPr>
              <p:cNvSpPr txBox="1"/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hu-H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hu-HU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B7B09D-DB6F-5482-FFAF-D2702EE4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419" y="2529441"/>
                <a:ext cx="6732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B8DA5254-CA91-4B92-D6CB-5A2BD9EFB331}"/>
              </a:ext>
            </a:extLst>
          </p:cNvPr>
          <p:cNvSpPr/>
          <p:nvPr/>
        </p:nvSpPr>
        <p:spPr>
          <a:xfrm>
            <a:off x="5734752" y="4731552"/>
            <a:ext cx="914400" cy="9144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Microsoft Office PowerPoint</Application>
  <PresentationFormat>Widescreen</PresentationFormat>
  <Paragraphs>387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NimbusRomNo9L-Regu</vt:lpstr>
      <vt:lpstr>Office Theme</vt:lpstr>
      <vt:lpstr>Cubic Hermite Interpolations of Signed Distance Fields</vt:lpstr>
      <vt:lpstr>Signed Distance Functions</vt:lpstr>
      <vt:lpstr>Signed Distance Functions</vt:lpstr>
      <vt:lpstr>Why 2D?</vt:lpstr>
      <vt:lpstr>Cubic Hermite-based reconstruction</vt:lpstr>
      <vt:lpstr>Catmull-Rom </vt:lpstr>
      <vt:lpstr>Analytic derivatives</vt:lpstr>
      <vt:lpstr>Analytic derivatives</vt:lpstr>
      <vt:lpstr>Ferguson patch</vt:lpstr>
      <vt:lpstr>Hermite Algebraic Derivates</vt:lpstr>
      <vt:lpstr>Adini-twist</vt:lpstr>
      <vt:lpstr>Motivation</vt:lpstr>
      <vt:lpstr>Least-squares fitting</vt:lpstr>
      <vt:lpstr>Test Dataset</vt:lpstr>
      <vt:lpstr>Error metrics</vt:lpstr>
      <vt:lpstr>Results</vt:lpstr>
      <vt:lpstr>Results (RMS/IoU)</vt:lpstr>
      <vt:lpstr>Results (Length and Angular deviation)</vt:lpstr>
      <vt:lpstr>Results (Closest point energy)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Viktor Vad</dc:creator>
  <cp:lastModifiedBy>Viktor Vad</cp:lastModifiedBy>
  <cp:revision>1</cp:revision>
  <dcterms:created xsi:type="dcterms:W3CDTF">2025-05-24T13:28:51Z</dcterms:created>
  <dcterms:modified xsi:type="dcterms:W3CDTF">2025-05-28T11:21:58Z</dcterms:modified>
</cp:coreProperties>
</file>